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B1284A-C504-4984-AE2A-0031846B1AE6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29BBE0-1D18-42A0-928A-1A3180F04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hII840jgq4" TargetMode="External"/><Relationship Id="rId13" Type="http://schemas.openxmlformats.org/officeDocument/2006/relationships/hyperlink" Target="https://www.youtube.com/watch?v=XwFFjO_6YKc" TargetMode="External"/><Relationship Id="rId3" Type="http://schemas.openxmlformats.org/officeDocument/2006/relationships/hyperlink" Target="https://www.youtube.com/watch?v=_3Vo__0nuFc" TargetMode="External"/><Relationship Id="rId7" Type="http://schemas.openxmlformats.org/officeDocument/2006/relationships/hyperlink" Target="https://www.youtube.com/watch?v=9dXlLgWaB-U" TargetMode="External"/><Relationship Id="rId12" Type="http://schemas.openxmlformats.org/officeDocument/2006/relationships/hyperlink" Target="https://www.youtube.com/watch?v=t18YKfqctmY" TargetMode="External"/><Relationship Id="rId2" Type="http://schemas.openxmlformats.org/officeDocument/2006/relationships/hyperlink" Target="https://www.youtube.com/watch?v=Vlb2udqPx-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WoNRu4EVe8" TargetMode="External"/><Relationship Id="rId11" Type="http://schemas.openxmlformats.org/officeDocument/2006/relationships/hyperlink" Target="https://www.youtube.com/watch?v=cfzUnXNIh4U" TargetMode="External"/><Relationship Id="rId5" Type="http://schemas.openxmlformats.org/officeDocument/2006/relationships/hyperlink" Target="https://www.youtube.com/watch?v=HTBdV54QwsI" TargetMode="External"/><Relationship Id="rId10" Type="http://schemas.openxmlformats.org/officeDocument/2006/relationships/hyperlink" Target="https://www.youtube.com/watch?v=J29Wt_zwl1c" TargetMode="External"/><Relationship Id="rId4" Type="http://schemas.openxmlformats.org/officeDocument/2006/relationships/hyperlink" Target="https://www.youtube.com/watch?v=BSvGbGS1K2s" TargetMode="External"/><Relationship Id="rId9" Type="http://schemas.openxmlformats.org/officeDocument/2006/relationships/hyperlink" Target="https://www.youtube.com/watch?v=bEeHC8neBzY" TargetMode="External"/><Relationship Id="rId14" Type="http://schemas.openxmlformats.org/officeDocument/2006/relationships/hyperlink" Target="https://www.youtube.com/watch?v=kRGPcYkkKic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7200" dirty="0" smtClean="0"/>
              <a:t>Слободно време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9781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Шта да радим кући сам/а?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/>
              <a:t>Буди креативан/а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r-Cyrl-RS" dirty="0" smtClean="0"/>
              <a:t>Научи нешто ново</a:t>
            </a:r>
          </a:p>
          <a:p>
            <a:pPr marL="514350" indent="-514350">
              <a:buAutoNum type="arabicPeriod"/>
            </a:pPr>
            <a:r>
              <a:rPr lang="sr-Cyrl-RS" dirty="0" smtClean="0"/>
              <a:t>Буди физички активан –брини о свом здрављу</a:t>
            </a:r>
          </a:p>
          <a:p>
            <a:pPr marL="514350" indent="-514350">
              <a:buAutoNum type="arabicPeriod" startAt="4"/>
            </a:pPr>
            <a:r>
              <a:rPr lang="sr-Cyrl-RS" dirty="0" smtClean="0"/>
              <a:t>Дружи се </a:t>
            </a:r>
          </a:p>
          <a:p>
            <a:pPr marL="514350" indent="-514350">
              <a:buAutoNum type="arabicPeriod" startAt="4"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У наредних неколико слајдова можеш да прочиташ како ово и практично да урадиш.</a:t>
            </a:r>
          </a:p>
        </p:txBody>
      </p:sp>
    </p:spTree>
    <p:extLst>
      <p:ext uri="{BB962C8B-B14F-4D97-AF65-F5344CB8AC3E}">
        <p14:creationId xmlns="" xmlns:p14="http://schemas.microsoft.com/office/powerpoint/2010/main" val="23832415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Кад је неко креативан значи да зна да измишља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Можеш да измислиш нову причу или песму</a:t>
            </a:r>
          </a:p>
          <a:p>
            <a:r>
              <a:rPr lang="sr-Cyrl-RS" sz="2400" dirty="0" smtClean="0"/>
              <a:t>Направи представу за маму, тату сестру или брата </a:t>
            </a:r>
          </a:p>
          <a:p>
            <a:r>
              <a:rPr lang="sr-Cyrl-RS" sz="2400" dirty="0" smtClean="0"/>
              <a:t>Измишљај нове загонетке</a:t>
            </a:r>
          </a:p>
          <a:p>
            <a:r>
              <a:rPr lang="sr-Cyrl-RS" sz="2400" dirty="0" smtClean="0"/>
              <a:t>Почни да црташ или сликаш</a:t>
            </a:r>
          </a:p>
          <a:p>
            <a:r>
              <a:rPr lang="sr-Cyrl-RS" sz="2400" dirty="0" smtClean="0"/>
              <a:t>Измишљај нове речи или плес уз музику коју волиш</a:t>
            </a:r>
          </a:p>
          <a:p>
            <a:r>
              <a:rPr lang="sr-Cyrl-RS" sz="2400" dirty="0" smtClean="0"/>
              <a:t>Прави различите предмете од онога што имаш у кући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21747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Научи нешто ново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dirty="0" smtClean="0"/>
              <a:t>Један од најбољих начина да се  проведе слободно време је да унапређујеш своје вештине и знања. Ево неких предлога : </a:t>
            </a:r>
          </a:p>
          <a:p>
            <a:r>
              <a:rPr lang="sr-Cyrl-RS" sz="2000" dirty="0" smtClean="0"/>
              <a:t>Можеш да научиш како од гумица правиш различите ствари</a:t>
            </a:r>
          </a:p>
          <a:p>
            <a:r>
              <a:rPr lang="sr-Cyrl-RS" sz="2000" dirty="0" smtClean="0"/>
              <a:t>Можеш да научиш како од папира правиш различите облике –савладаш вештину оригами</a:t>
            </a:r>
          </a:p>
          <a:p>
            <a:r>
              <a:rPr lang="sr-Cyrl-RS" sz="2000" dirty="0" smtClean="0"/>
              <a:t>Можеш да научиш да црташ виљушком</a:t>
            </a:r>
          </a:p>
          <a:p>
            <a:r>
              <a:rPr lang="sr-Cyrl-RS" sz="2000" dirty="0" smtClean="0"/>
              <a:t>Или руком </a:t>
            </a:r>
          </a:p>
          <a:p>
            <a:pPr marL="0" indent="0">
              <a:buNone/>
            </a:pPr>
            <a:endParaRPr lang="sr-Cyrl-RS" sz="2000" dirty="0"/>
          </a:p>
          <a:p>
            <a:pPr marL="0" indent="0">
              <a:buNone/>
            </a:pPr>
            <a:r>
              <a:rPr lang="sr-Cyrl-RS" sz="2000" dirty="0" smtClean="0"/>
              <a:t>Ако ниси вешт почни од најједноставнијих ствари, па ћеш временом  стићи и до сложенијих </a:t>
            </a:r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pPr marL="0" indent="0">
              <a:buNone/>
            </a:pPr>
            <a:endParaRPr lang="sr-Cyrl-RS" sz="2000" dirty="0" smtClean="0"/>
          </a:p>
          <a:p>
            <a:endParaRPr lang="sr-Cyrl-RS" sz="2000" dirty="0"/>
          </a:p>
        </p:txBody>
      </p:sp>
    </p:spTree>
    <p:extLst>
      <p:ext uri="{BB962C8B-B14F-4D97-AF65-F5344CB8AC3E}">
        <p14:creationId xmlns="" xmlns:p14="http://schemas.microsoft.com/office/powerpoint/2010/main" val="18348164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2000" dirty="0"/>
              <a:t/>
            </a:r>
            <a:br>
              <a:rPr lang="sr-Cyrl-RS" sz="2000" dirty="0"/>
            </a:br>
            <a:r>
              <a:rPr lang="sr-Cyrl-RS" sz="2000" dirty="0" smtClean="0"/>
              <a:t/>
            </a:r>
            <a:br>
              <a:rPr lang="sr-Cyrl-RS" sz="2000" dirty="0" smtClean="0"/>
            </a:br>
            <a:r>
              <a:rPr lang="sr-Cyrl-RS" sz="3600" dirty="0" smtClean="0"/>
              <a:t>Ево неких предлога како можеш да направиш нешто ново:</a:t>
            </a:r>
            <a:br>
              <a:rPr lang="sr-Cyrl-RS" sz="3600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r-Cyrl-RS" dirty="0" smtClean="0"/>
              <a:t>Оригами: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https://www.youtube.com/watch?v=Vlb2udqPx-M</a:t>
            </a:r>
            <a:r>
              <a:rPr lang="sr-Cyrl-RS" dirty="0" smtClean="0"/>
              <a:t>   жаба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https://www.youtube.com/watch?v=_3Vo__0nuFc</a:t>
            </a:r>
            <a:r>
              <a:rPr lang="sr-Cyrl-RS" dirty="0" smtClean="0"/>
              <a:t>    лептир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https://www.youtube.com/watch?v=BSvGbGS1K2s</a:t>
            </a:r>
            <a:r>
              <a:rPr lang="sr-Cyrl-RS" dirty="0" smtClean="0"/>
              <a:t> одело за лутке</a:t>
            </a:r>
            <a:endParaRPr lang="en-U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https://www.youtube.com/watch?v=HTBdV54QwsI</a:t>
            </a:r>
            <a:r>
              <a:rPr lang="sr-Cyrl-RS" dirty="0" smtClean="0"/>
              <a:t> одело за лутке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  <a:r>
              <a:rPr lang="en-US" dirty="0" smtClean="0">
                <a:hlinkClick r:id="rId6"/>
              </a:rPr>
              <a:t>https://www.youtube.com/watch?v=XWoNRu4EVe8</a:t>
            </a:r>
            <a:r>
              <a:rPr lang="sr-Cyrl-RS" dirty="0" smtClean="0"/>
              <a:t> одело за лутке</a:t>
            </a:r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https://www.youtube.com/watch?v=9dXlLgWaB-U</a:t>
            </a:r>
            <a:r>
              <a:rPr lang="sr-Cyrl-RS" dirty="0" smtClean="0"/>
              <a:t> кутија  срце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Гумице за тегле</a:t>
            </a:r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https://www.youtube.com/watch?v=ihII840jgq4</a:t>
            </a:r>
            <a:r>
              <a:rPr lang="sr-Cyrl-RS" dirty="0" smtClean="0"/>
              <a:t>      совице</a:t>
            </a:r>
          </a:p>
          <a:p>
            <a:pPr marL="0" indent="0">
              <a:buNone/>
            </a:pPr>
            <a:r>
              <a:rPr lang="en-US" dirty="0" smtClean="0">
                <a:hlinkClick r:id="rId9"/>
              </a:rPr>
              <a:t>https://www.youtube.com/watch?v=bEeHC8neBzY</a:t>
            </a:r>
            <a:r>
              <a:rPr lang="sr-Cyrl-RS" dirty="0" smtClean="0"/>
              <a:t> привесци цветићи</a:t>
            </a:r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https://www.youtube.com/watch?v=J29Wt_zwl1c</a:t>
            </a:r>
            <a:r>
              <a:rPr lang="sr-Cyrl-RS" dirty="0" smtClean="0"/>
              <a:t>   пчелице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Цртање виљушком</a:t>
            </a:r>
          </a:p>
          <a:p>
            <a:pPr marL="0" indent="0">
              <a:buNone/>
            </a:pPr>
            <a:r>
              <a:rPr lang="en-US" dirty="0" smtClean="0">
                <a:hlinkClick r:id="rId11"/>
              </a:rPr>
              <a:t>https://www.youtube.com/watch?v=cfzUnXNIh4U</a:t>
            </a:r>
            <a:endParaRPr lang="sr-Cyrl-RS" dirty="0" smtClean="0"/>
          </a:p>
          <a:p>
            <a:pPr marL="0" indent="0">
              <a:buNone/>
            </a:pPr>
            <a:r>
              <a:rPr lang="en-US" dirty="0" smtClean="0">
                <a:hlinkClick r:id="rId12"/>
              </a:rPr>
              <a:t>https://www.youtube.com/watch?v=t18YKfqctmY</a:t>
            </a: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Цртање руком</a:t>
            </a:r>
          </a:p>
          <a:p>
            <a:pPr marL="0" indent="0">
              <a:buNone/>
            </a:pPr>
            <a:r>
              <a:rPr lang="en-US" dirty="0" smtClean="0">
                <a:hlinkClick r:id="rId13"/>
              </a:rPr>
              <a:t>https://www.youtube.com/watch?v=XwFFjO_6YKc</a:t>
            </a:r>
            <a:endParaRPr lang="sr-Cyrl-RS" dirty="0" smtClean="0"/>
          </a:p>
          <a:p>
            <a:pPr marL="0" indent="0">
              <a:buNone/>
            </a:pPr>
            <a:r>
              <a:rPr lang="en-US" dirty="0" smtClean="0">
                <a:hlinkClick r:id="rId14"/>
              </a:rPr>
              <a:t>https://www.youtube.com/watch?v=kRGPcYkkKic</a:t>
            </a: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63011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Буди физички активан и води рачуна о свом здрављу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Свако јутро пре него што почнеш са гледањем РТС програма, устани на време ,обуци се, доручкуј и спреми баш као да идеш у школу. </a:t>
            </a:r>
          </a:p>
          <a:p>
            <a:r>
              <a:rPr lang="sr-Cyrl-RS" dirty="0" smtClean="0"/>
              <a:t>  Пре почетка наставе , у паузама и током дана можеш да радиш различите вежбице као што је нпр програм  Покренимо нашу децу</a:t>
            </a:r>
          </a:p>
          <a:p>
            <a:r>
              <a:rPr lang="sr-Cyrl-RS" dirty="0" smtClean="0"/>
              <a:t>Води рачуна о својој личној хигијени-редовно се купај , пери зубе</a:t>
            </a:r>
          </a:p>
          <a:p>
            <a:r>
              <a:rPr lang="sr-Cyrl-RS" dirty="0" smtClean="0"/>
              <a:t>Увече на врее лези како би могао да се пробудиш за школу.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11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Дружи се!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Позови свог друга или другарицу телефоном.  То исто можеш да учиниш и са баком и са деком . Разговор са другарима, и људима које волимо чини да не будемо усамљени и да лакше превазиђемо кућну изолацију. Такође неки сервиси као Вибер омогућују истовремени разговор неколико особа замоли маму или тату да ти покажу (ову опцију имају новије верзије).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93082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1299</TotalTime>
  <Words>378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Слободно време</vt:lpstr>
      <vt:lpstr>Шта да радим кући сам/а?</vt:lpstr>
      <vt:lpstr>Кад је неко креативан значи да зна да измишља</vt:lpstr>
      <vt:lpstr>Научи нешто ново</vt:lpstr>
      <vt:lpstr>   Ево неких предлога како можеш да направиш нешто ново:  </vt:lpstr>
      <vt:lpstr>Буди физички активан и води рачуна о свом здрављу</vt:lpstr>
      <vt:lpstr>Дружи се!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Слободно време</dc:title>
  <dc:creator>System Administrator</dc:creator>
  <cp:lastModifiedBy>Boban</cp:lastModifiedBy>
  <cp:revision>15</cp:revision>
  <dcterms:created xsi:type="dcterms:W3CDTF">2020-03-21T23:34:31Z</dcterms:created>
  <dcterms:modified xsi:type="dcterms:W3CDTF">2020-04-01T23:15:07Z</dcterms:modified>
</cp:coreProperties>
</file>