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embeddedFontLst>
    <p:embeddedFont>
      <p:font typeface="Comic Sans MS" pitchFamily="66" charset="0"/>
      <p:regular r:id="rId23"/>
      <p:bold r:id="rId24"/>
      <p:italic r:id="rId25"/>
      <p:boldItalic r:id="rId26"/>
    </p:embeddedFont>
    <p:embeddedFont>
      <p:font typeface="Calibri" pitchFamily="34" charset="0"/>
      <p:regular r:id="rId27"/>
      <p:bold r:id="rId28"/>
      <p:italic r:id="rId29"/>
      <p:boldItalic r:id="rId30"/>
    </p:embeddedFont>
    <p:embeddedFont>
      <p:font typeface="Arial Black" pitchFamily="34" charset="0"/>
      <p:bold r:id="rId3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2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8499237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Shape 4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5" name="Shape 4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" name="Shape 5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6" name="Shape 5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" name="Shape 6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0" name="Shape 6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" name="Shape 8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7" name="Shape 81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" name="Shape 9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7" name="Shape 95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0" name="Shape 10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5" name="Shape 10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3" name="Shape 11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4" name="Shape 117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Shape 1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1" name="Shape 122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3" name="Shape 12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4" name="Shape 12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Shape 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8" name="Shape 141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9" name="Shape 14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Shape 13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Shape 16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Shape 3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Shape 3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Shape 38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ITLE_AND_VERTICAL_TEXT" type="vertTitleAndTx">
  <p:cSld name="VERTICAL_TITLE_AND_VERTICAL_TEX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" type="obj">
  <p:cSld name="OBJEC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_TEXT" type="vertTx">
  <p:cSld name="VERTICAL_TEX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_WITH_CAPTION_TEXT" type="picTx">
  <p:cSld name="PICTURE_WITH_CAPTION_TEX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ECT_WITH_CAPTION_TEXT" type="objTx">
  <p:cSld name="OBJECT_WITH_CAPTION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32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8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1400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200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000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_WITH_TEXT" type="twoTxTwoObj">
  <p:cSld name="TWO_OBJECTS_WITH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Calibri"/>
              <a:buNone/>
              <a:defRPr sz="2400" b="1"/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2000" b="1"/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800" b="1"/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4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_OBJECTS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●"/>
              <a:defRPr sz="2800"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400"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2000"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000" b="1" cap="small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Calibri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lvl="5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lvl="6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lvl="7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lvl="8" indent="-889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175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L="0" marR="0" lvl="0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-889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-889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-8890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/>
          </a:p>
          <a:p>
            <a:pPr marL="0" lvl="1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2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3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4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5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6" indent="-8890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7" indent="-8890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8" indent="-8890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7.png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/>
        </p:nvSpPr>
        <p:spPr>
          <a:xfrm>
            <a:off x="1500187" y="1500187"/>
            <a:ext cx="6080125" cy="3786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8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ДЕСЕТИЦЕ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8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ПРВЕ 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8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СТОТИНЕ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7" name="Shape 477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478" name="Shape 47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79" name="Shape 47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0" name="Shape 48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81" name="Shape 48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82" name="Shape 48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83" name="Shape 48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4" name="Shape 48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5" name="Shape 48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6" name="Shape 48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7" name="Shape 48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88" name="Shape 48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89" name="Shape 48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90" name="Shape 490"/>
          <p:cNvSpPr txBox="1"/>
          <p:nvPr/>
        </p:nvSpPr>
        <p:spPr>
          <a:xfrm>
            <a:off x="5264903" y="5589587"/>
            <a:ext cx="3699709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СЕДАМДЕСЕТ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1258887" y="5589587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2" name="Shape 492"/>
          <p:cNvSpPr txBox="1"/>
          <p:nvPr/>
        </p:nvSpPr>
        <p:spPr>
          <a:xfrm>
            <a:off x="179387" y="5661025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70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3" name="Shape 493"/>
          <p:cNvSpPr txBox="1"/>
          <p:nvPr/>
        </p:nvSpPr>
        <p:spPr>
          <a:xfrm>
            <a:off x="1835150" y="5661025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7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4" name="Shape 494"/>
          <p:cNvSpPr/>
          <p:nvPr/>
        </p:nvSpPr>
        <p:spPr>
          <a:xfrm>
            <a:off x="2843212" y="561181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5" name="Shape 495"/>
          <p:cNvSpPr/>
          <p:nvPr/>
        </p:nvSpPr>
        <p:spPr>
          <a:xfrm>
            <a:off x="3418995" y="5409678"/>
            <a:ext cx="1296541" cy="1007517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70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96" name="Shape 496"/>
          <p:cNvGrpSpPr/>
          <p:nvPr/>
        </p:nvGrpSpPr>
        <p:grpSpPr>
          <a:xfrm>
            <a:off x="5016937" y="446628"/>
            <a:ext cx="2516803" cy="2317471"/>
            <a:chOff x="168489" y="14828"/>
            <a:chExt cx="2815148" cy="2317471"/>
          </a:xfrm>
        </p:grpSpPr>
        <p:pic>
          <p:nvPicPr>
            <p:cNvPr id="497" name="Shape 49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8" name="Shape 49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99" name="Shape 49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00" name="Shape 50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01" name="Shape 50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02" name="Shape 50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3" name="Shape 50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4" name="Shape 50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5" name="Shape 50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6" name="Shape 50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07" name="Shape 50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08" name="Shape 50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09" name="Shape 509"/>
          <p:cNvGrpSpPr/>
          <p:nvPr/>
        </p:nvGrpSpPr>
        <p:grpSpPr>
          <a:xfrm>
            <a:off x="6759745" y="446628"/>
            <a:ext cx="2342769" cy="2317471"/>
            <a:chOff x="168489" y="14828"/>
            <a:chExt cx="2815148" cy="2317471"/>
          </a:xfrm>
        </p:grpSpPr>
        <p:pic>
          <p:nvPicPr>
            <p:cNvPr id="510" name="Shape 5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1" name="Shape 51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2" name="Shape 51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13" name="Shape 5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14" name="Shape 51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15" name="Shape 51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6" name="Shape 51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7" name="Shape 51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8" name="Shape 51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19" name="Shape 51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0" name="Shape 52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21" name="Shape 52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22" name="Shape 522"/>
          <p:cNvGrpSpPr/>
          <p:nvPr/>
        </p:nvGrpSpPr>
        <p:grpSpPr>
          <a:xfrm>
            <a:off x="3296825" y="446628"/>
            <a:ext cx="2428830" cy="2317471"/>
            <a:chOff x="168489" y="14828"/>
            <a:chExt cx="2815148" cy="2317471"/>
          </a:xfrm>
        </p:grpSpPr>
        <p:pic>
          <p:nvPicPr>
            <p:cNvPr id="523" name="Shape 5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4" name="Shape 52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5" name="Shape 5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26" name="Shape 52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27" name="Shape 52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28" name="Shape 52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29" name="Shape 52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0" name="Shape 53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1" name="Shape 53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2" name="Shape 53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33" name="Shape 53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34" name="Shape 53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35" name="Shape 535"/>
          <p:cNvGrpSpPr/>
          <p:nvPr/>
        </p:nvGrpSpPr>
        <p:grpSpPr>
          <a:xfrm>
            <a:off x="1705412" y="446628"/>
            <a:ext cx="2516803" cy="2317471"/>
            <a:chOff x="168489" y="14828"/>
            <a:chExt cx="2815148" cy="2317471"/>
          </a:xfrm>
        </p:grpSpPr>
        <p:pic>
          <p:nvPicPr>
            <p:cNvPr id="536" name="Shape 5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7" name="Shape 5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8" name="Shape 53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39" name="Shape 53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40" name="Shape 54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41" name="Shape 54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2" name="Shape 54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3" name="Shape 54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4" name="Shape 54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5" name="Shape 54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46" name="Shape 54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47" name="Shape 54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48" name="Shape 548"/>
          <p:cNvGrpSpPr/>
          <p:nvPr/>
        </p:nvGrpSpPr>
        <p:grpSpPr>
          <a:xfrm>
            <a:off x="-394061" y="2737382"/>
            <a:ext cx="2644938" cy="2409923"/>
            <a:chOff x="168489" y="14828"/>
            <a:chExt cx="2815148" cy="2317471"/>
          </a:xfrm>
        </p:grpSpPr>
        <p:pic>
          <p:nvPicPr>
            <p:cNvPr id="549" name="Shape 54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0" name="Shape 55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1" name="Shape 55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52" name="Shape 55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53" name="Shape 553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54" name="Shape 55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5" name="Shape 555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6" name="Shape 55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7" name="Shape 557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8" name="Shape 55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59" name="Shape 559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60" name="Shape 560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561" name="Shape 561"/>
          <p:cNvGrpSpPr/>
          <p:nvPr/>
        </p:nvGrpSpPr>
        <p:grpSpPr>
          <a:xfrm>
            <a:off x="1263289" y="2665945"/>
            <a:ext cx="2644938" cy="2409923"/>
            <a:chOff x="168489" y="14828"/>
            <a:chExt cx="2815148" cy="2317471"/>
          </a:xfrm>
        </p:grpSpPr>
        <p:pic>
          <p:nvPicPr>
            <p:cNvPr id="562" name="Shape 56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3" name="Shape 56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4" name="Shape 56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5" name="Shape 56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66" name="Shape 56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67" name="Shape 56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8" name="Shape 56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69" name="Shape 56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0" name="Shape 57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1" name="Shape 57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2" name="Shape 57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73" name="Shape 57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8" name="Shape 578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579" name="Shape 57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0" name="Shape 58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1" name="Shape 58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2" name="Shape 58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583" name="Shape 583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584" name="Shape 58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5" name="Shape 585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6" name="Shape 58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7" name="Shape 587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8" name="Shape 58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89" name="Shape 589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90" name="Shape 590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91" name="Shape 591"/>
          <p:cNvSpPr txBox="1"/>
          <p:nvPr/>
        </p:nvSpPr>
        <p:spPr>
          <a:xfrm>
            <a:off x="5651500" y="5589587"/>
            <a:ext cx="33131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ОСАМДЕСЕТ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2" name="Shape 592"/>
          <p:cNvSpPr/>
          <p:nvPr/>
        </p:nvSpPr>
        <p:spPr>
          <a:xfrm>
            <a:off x="1331912" y="5589587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3" name="Shape 593"/>
          <p:cNvSpPr txBox="1"/>
          <p:nvPr/>
        </p:nvSpPr>
        <p:spPr>
          <a:xfrm>
            <a:off x="179387" y="5661025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80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4" name="Shape 594"/>
          <p:cNvSpPr txBox="1"/>
          <p:nvPr/>
        </p:nvSpPr>
        <p:spPr>
          <a:xfrm>
            <a:off x="1835150" y="5661025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8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5" name="Shape 595"/>
          <p:cNvSpPr/>
          <p:nvPr/>
        </p:nvSpPr>
        <p:spPr>
          <a:xfrm>
            <a:off x="2843212" y="561181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96" name="Shape 596"/>
          <p:cNvSpPr/>
          <p:nvPr/>
        </p:nvSpPr>
        <p:spPr>
          <a:xfrm>
            <a:off x="3437764" y="5373216"/>
            <a:ext cx="1169429" cy="935509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80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97" name="Shape 597"/>
          <p:cNvGrpSpPr/>
          <p:nvPr/>
        </p:nvGrpSpPr>
        <p:grpSpPr>
          <a:xfrm>
            <a:off x="5016937" y="446628"/>
            <a:ext cx="2516803" cy="2317471"/>
            <a:chOff x="168489" y="14828"/>
            <a:chExt cx="2815148" cy="2317471"/>
          </a:xfrm>
        </p:grpSpPr>
        <p:pic>
          <p:nvPicPr>
            <p:cNvPr id="598" name="Shape 59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9" name="Shape 59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0" name="Shape 60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1" name="Shape 60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02" name="Shape 60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03" name="Shape 60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4" name="Shape 60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5" name="Shape 60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6" name="Shape 60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7" name="Shape 60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08" name="Shape 60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09" name="Shape 60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10" name="Shape 610"/>
          <p:cNvGrpSpPr/>
          <p:nvPr/>
        </p:nvGrpSpPr>
        <p:grpSpPr>
          <a:xfrm>
            <a:off x="6759745" y="446628"/>
            <a:ext cx="2342769" cy="2317471"/>
            <a:chOff x="168489" y="14828"/>
            <a:chExt cx="2815148" cy="2317471"/>
          </a:xfrm>
        </p:grpSpPr>
        <p:pic>
          <p:nvPicPr>
            <p:cNvPr id="611" name="Shape 61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2" name="Shape 61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3" name="Shape 6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4" name="Shape 61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15" name="Shape 61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16" name="Shape 61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7" name="Shape 61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8" name="Shape 61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19" name="Shape 61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0" name="Shape 62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21" name="Shape 62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22" name="Shape 62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23" name="Shape 623"/>
          <p:cNvGrpSpPr/>
          <p:nvPr/>
        </p:nvGrpSpPr>
        <p:grpSpPr>
          <a:xfrm>
            <a:off x="3296825" y="446628"/>
            <a:ext cx="2428830" cy="2317471"/>
            <a:chOff x="168489" y="14828"/>
            <a:chExt cx="2815148" cy="2317471"/>
          </a:xfrm>
        </p:grpSpPr>
        <p:pic>
          <p:nvPicPr>
            <p:cNvPr id="624" name="Shape 6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5" name="Shape 6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6" name="Shape 62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27" name="Shape 62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28" name="Shape 62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29" name="Shape 62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0" name="Shape 63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1" name="Shape 63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2" name="Shape 63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3" name="Shape 63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34" name="Shape 63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35" name="Shape 63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36" name="Shape 636"/>
          <p:cNvGrpSpPr/>
          <p:nvPr/>
        </p:nvGrpSpPr>
        <p:grpSpPr>
          <a:xfrm>
            <a:off x="1705412" y="446628"/>
            <a:ext cx="2516803" cy="2317471"/>
            <a:chOff x="168489" y="14828"/>
            <a:chExt cx="2815148" cy="2317471"/>
          </a:xfrm>
        </p:grpSpPr>
        <p:pic>
          <p:nvPicPr>
            <p:cNvPr id="637" name="Shape 6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8" name="Shape 63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39" name="Shape 63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40" name="Shape 64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41" name="Shape 64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42" name="Shape 64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3" name="Shape 64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4" name="Shape 64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5" name="Shape 64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6" name="Shape 64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47" name="Shape 64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48" name="Shape 64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49" name="Shape 649"/>
          <p:cNvGrpSpPr/>
          <p:nvPr/>
        </p:nvGrpSpPr>
        <p:grpSpPr>
          <a:xfrm>
            <a:off x="-394061" y="2737382"/>
            <a:ext cx="2644938" cy="2409923"/>
            <a:chOff x="168489" y="14828"/>
            <a:chExt cx="2815148" cy="2317471"/>
          </a:xfrm>
        </p:grpSpPr>
        <p:pic>
          <p:nvPicPr>
            <p:cNvPr id="650" name="Shape 65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1" name="Shape 65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2" name="Shape 65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53" name="Shape 65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54" name="Shape 65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55" name="Shape 65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6" name="Shape 65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7" name="Shape 65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8" name="Shape 65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59" name="Shape 65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0" name="Shape 66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61" name="Shape 66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62" name="Shape 662"/>
          <p:cNvGrpSpPr/>
          <p:nvPr/>
        </p:nvGrpSpPr>
        <p:grpSpPr>
          <a:xfrm>
            <a:off x="1263289" y="2665945"/>
            <a:ext cx="2644938" cy="2409923"/>
            <a:chOff x="168489" y="14828"/>
            <a:chExt cx="2815148" cy="2317471"/>
          </a:xfrm>
        </p:grpSpPr>
        <p:pic>
          <p:nvPicPr>
            <p:cNvPr id="663" name="Shape 66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4" name="Shape 66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5" name="Shape 66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66" name="Shape 66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67" name="Shape 66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68" name="Shape 66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69" name="Shape 66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0" name="Shape 67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1" name="Shape 67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2" name="Shape 67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73" name="Shape 67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74" name="Shape 67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675" name="Shape 675"/>
          <p:cNvGrpSpPr/>
          <p:nvPr/>
        </p:nvGrpSpPr>
        <p:grpSpPr>
          <a:xfrm>
            <a:off x="2990489" y="2737382"/>
            <a:ext cx="2644938" cy="2409923"/>
            <a:chOff x="168489" y="14828"/>
            <a:chExt cx="2815148" cy="2317471"/>
          </a:xfrm>
        </p:grpSpPr>
        <p:pic>
          <p:nvPicPr>
            <p:cNvPr id="676" name="Shape 67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7" name="Shape 67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8" name="Shape 67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79" name="Shape 67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80" name="Shape 68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81" name="Shape 68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2" name="Shape 68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3" name="Shape 68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4" name="Shape 68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5" name="Shape 68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86" name="Shape 68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687" name="Shape 68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" name="Shape 692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693" name="Shape 69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4" name="Shape 69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5" name="Shape 69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96" name="Shape 69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697" name="Shape 69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698" name="Shape 69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699" name="Shape 69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0" name="Shape 70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1" name="Shape 70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2" name="Shape 70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03" name="Shape 70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04" name="Shape 70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705" name="Shape 705"/>
          <p:cNvSpPr txBox="1"/>
          <p:nvPr/>
        </p:nvSpPr>
        <p:spPr>
          <a:xfrm>
            <a:off x="5651500" y="5589587"/>
            <a:ext cx="33131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ДЕВЕДЕСЕТ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6" name="Shape 706"/>
          <p:cNvSpPr/>
          <p:nvPr/>
        </p:nvSpPr>
        <p:spPr>
          <a:xfrm>
            <a:off x="1331912" y="5589587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7" name="Shape 707"/>
          <p:cNvSpPr txBox="1"/>
          <p:nvPr/>
        </p:nvSpPr>
        <p:spPr>
          <a:xfrm>
            <a:off x="179387" y="5661025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90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8" name="Shape 708"/>
          <p:cNvSpPr txBox="1"/>
          <p:nvPr/>
        </p:nvSpPr>
        <p:spPr>
          <a:xfrm>
            <a:off x="1835150" y="5661025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9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9" name="Shape 709"/>
          <p:cNvSpPr/>
          <p:nvPr/>
        </p:nvSpPr>
        <p:spPr>
          <a:xfrm>
            <a:off x="2843212" y="561181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0" name="Shape 710"/>
          <p:cNvSpPr/>
          <p:nvPr/>
        </p:nvSpPr>
        <p:spPr>
          <a:xfrm>
            <a:off x="3419475" y="5540374"/>
            <a:ext cx="1169429" cy="840953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90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711" name="Shape 711"/>
          <p:cNvGrpSpPr/>
          <p:nvPr/>
        </p:nvGrpSpPr>
        <p:grpSpPr>
          <a:xfrm>
            <a:off x="5016937" y="446628"/>
            <a:ext cx="2516803" cy="2317471"/>
            <a:chOff x="168489" y="14828"/>
            <a:chExt cx="2815148" cy="2317471"/>
          </a:xfrm>
        </p:grpSpPr>
        <p:pic>
          <p:nvPicPr>
            <p:cNvPr id="712" name="Shape 71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3" name="Shape 7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4" name="Shape 71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5" name="Shape 71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16" name="Shape 71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17" name="Shape 71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8" name="Shape 71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19" name="Shape 71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0" name="Shape 72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1" name="Shape 72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22" name="Shape 72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23" name="Shape 72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24" name="Shape 724"/>
          <p:cNvGrpSpPr/>
          <p:nvPr/>
        </p:nvGrpSpPr>
        <p:grpSpPr>
          <a:xfrm>
            <a:off x="6759745" y="446628"/>
            <a:ext cx="2342769" cy="2317471"/>
            <a:chOff x="168489" y="14828"/>
            <a:chExt cx="2815148" cy="2317471"/>
          </a:xfrm>
        </p:grpSpPr>
        <p:pic>
          <p:nvPicPr>
            <p:cNvPr id="725" name="Shape 72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6" name="Shape 72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7" name="Shape 72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8" name="Shape 72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29" name="Shape 72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30" name="Shape 73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1" name="Shape 73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2" name="Shape 73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3" name="Shape 73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4" name="Shape 73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35" name="Shape 73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36" name="Shape 73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37" name="Shape 737"/>
          <p:cNvGrpSpPr/>
          <p:nvPr/>
        </p:nvGrpSpPr>
        <p:grpSpPr>
          <a:xfrm>
            <a:off x="3296825" y="446628"/>
            <a:ext cx="2428830" cy="2317471"/>
            <a:chOff x="168489" y="14828"/>
            <a:chExt cx="2815148" cy="2317471"/>
          </a:xfrm>
        </p:grpSpPr>
        <p:pic>
          <p:nvPicPr>
            <p:cNvPr id="738" name="Shape 73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9" name="Shape 73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0" name="Shape 74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41" name="Shape 74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42" name="Shape 74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43" name="Shape 74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4" name="Shape 74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5" name="Shape 74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6" name="Shape 74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7" name="Shape 74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48" name="Shape 74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49" name="Shape 74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50" name="Shape 750"/>
          <p:cNvGrpSpPr/>
          <p:nvPr/>
        </p:nvGrpSpPr>
        <p:grpSpPr>
          <a:xfrm>
            <a:off x="1705412" y="446628"/>
            <a:ext cx="2516803" cy="2317471"/>
            <a:chOff x="168489" y="14828"/>
            <a:chExt cx="2815148" cy="2317471"/>
          </a:xfrm>
        </p:grpSpPr>
        <p:pic>
          <p:nvPicPr>
            <p:cNvPr id="751" name="Shape 75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2" name="Shape 75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3" name="Shape 75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54" name="Shape 75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55" name="Shape 75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56" name="Shape 75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7" name="Shape 75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8" name="Shape 75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59" name="Shape 75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60" name="Shape 76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61" name="Shape 76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62" name="Shape 76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63" name="Shape 763"/>
          <p:cNvGrpSpPr/>
          <p:nvPr/>
        </p:nvGrpSpPr>
        <p:grpSpPr>
          <a:xfrm>
            <a:off x="-394061" y="2737382"/>
            <a:ext cx="2644938" cy="2409923"/>
            <a:chOff x="168489" y="14828"/>
            <a:chExt cx="2815148" cy="2317471"/>
          </a:xfrm>
        </p:grpSpPr>
        <p:pic>
          <p:nvPicPr>
            <p:cNvPr id="764" name="Shape 76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5" name="Shape 76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6" name="Shape 76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67" name="Shape 76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68" name="Shape 76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69" name="Shape 76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0" name="Shape 77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1" name="Shape 77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2" name="Shape 77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3" name="Shape 77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74" name="Shape 77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75" name="Shape 77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76" name="Shape 776"/>
          <p:cNvGrpSpPr/>
          <p:nvPr/>
        </p:nvGrpSpPr>
        <p:grpSpPr>
          <a:xfrm>
            <a:off x="1263289" y="2665945"/>
            <a:ext cx="2644938" cy="2409923"/>
            <a:chOff x="168489" y="14828"/>
            <a:chExt cx="2815148" cy="2317471"/>
          </a:xfrm>
        </p:grpSpPr>
        <p:pic>
          <p:nvPicPr>
            <p:cNvPr id="777" name="Shape 77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8" name="Shape 77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79" name="Shape 77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80" name="Shape 78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81" name="Shape 78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82" name="Shape 78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3" name="Shape 78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4" name="Shape 78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5" name="Shape 78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6" name="Shape 78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87" name="Shape 78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8" name="Shape 78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89" name="Shape 789"/>
          <p:cNvGrpSpPr/>
          <p:nvPr/>
        </p:nvGrpSpPr>
        <p:grpSpPr>
          <a:xfrm>
            <a:off x="2990489" y="2737382"/>
            <a:ext cx="2644938" cy="2409923"/>
            <a:chOff x="168489" y="14828"/>
            <a:chExt cx="2815148" cy="2317471"/>
          </a:xfrm>
        </p:grpSpPr>
        <p:pic>
          <p:nvPicPr>
            <p:cNvPr id="790" name="Shape 79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1" name="Shape 7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2" name="Shape 79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93" name="Shape 79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794" name="Shape 79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795" name="Shape 79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6" name="Shape 79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7" name="Shape 79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8" name="Shape 79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799" name="Shape 79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0" name="Shape 80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01" name="Shape 80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2" name="Shape 802"/>
          <p:cNvGrpSpPr/>
          <p:nvPr/>
        </p:nvGrpSpPr>
        <p:grpSpPr>
          <a:xfrm>
            <a:off x="4646251" y="2665945"/>
            <a:ext cx="2644938" cy="2409923"/>
            <a:chOff x="168489" y="14828"/>
            <a:chExt cx="2815148" cy="2317471"/>
          </a:xfrm>
        </p:grpSpPr>
        <p:pic>
          <p:nvPicPr>
            <p:cNvPr id="803" name="Shape 80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4" name="Shape 80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5" name="Shape 80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06" name="Shape 80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07" name="Shape 80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08" name="Shape 80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09" name="Shape 80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0" name="Shape 81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1" name="Shape 81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2" name="Shape 81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13" name="Shape 8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14" name="Shape 81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" name="Shape 819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820" name="Shape 82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1" name="Shape 82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2" name="Shape 82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23" name="Shape 82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24" name="Shape 82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25" name="Shape 82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6" name="Shape 82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7" name="Shape 82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8" name="Shape 82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29" name="Shape 82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30" name="Shape 83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31" name="Shape 83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832" name="Shape 832"/>
          <p:cNvSpPr txBox="1"/>
          <p:nvPr/>
        </p:nvSpPr>
        <p:spPr>
          <a:xfrm>
            <a:off x="6588125" y="5589587"/>
            <a:ext cx="208756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СТО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3" name="Shape 833"/>
          <p:cNvSpPr/>
          <p:nvPr/>
        </p:nvSpPr>
        <p:spPr>
          <a:xfrm>
            <a:off x="1710425" y="5684837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4" name="Shape 834"/>
          <p:cNvSpPr txBox="1"/>
          <p:nvPr/>
        </p:nvSpPr>
        <p:spPr>
          <a:xfrm>
            <a:off x="119293" y="5710237"/>
            <a:ext cx="1503991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5" name="Shape 835"/>
          <p:cNvSpPr txBox="1"/>
          <p:nvPr/>
        </p:nvSpPr>
        <p:spPr>
          <a:xfrm>
            <a:off x="2413818" y="5745956"/>
            <a:ext cx="1260945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</a:t>
            </a:r>
            <a:r>
              <a:rPr lang="en-US" sz="3600" b="0" i="0" u="none" strike="noStrike" cap="none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6" name="Shape 836"/>
          <p:cNvSpPr/>
          <p:nvPr/>
        </p:nvSpPr>
        <p:spPr>
          <a:xfrm>
            <a:off x="3619644" y="5685631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7" name="Shape 837"/>
          <p:cNvSpPr/>
          <p:nvPr/>
        </p:nvSpPr>
        <p:spPr>
          <a:xfrm>
            <a:off x="4220047" y="5403181"/>
            <a:ext cx="1732366" cy="1152128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838" name="Shape 838"/>
          <p:cNvGrpSpPr/>
          <p:nvPr/>
        </p:nvGrpSpPr>
        <p:grpSpPr>
          <a:xfrm>
            <a:off x="5016937" y="446628"/>
            <a:ext cx="2516803" cy="2317471"/>
            <a:chOff x="168489" y="14828"/>
            <a:chExt cx="2815148" cy="2317471"/>
          </a:xfrm>
        </p:grpSpPr>
        <p:pic>
          <p:nvPicPr>
            <p:cNvPr id="839" name="Shape 83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0" name="Shape 84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1" name="Shape 84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42" name="Shape 84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43" name="Shape 843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44" name="Shape 84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5" name="Shape 845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6" name="Shape 84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7" name="Shape 847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8" name="Shape 84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49" name="Shape 849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50" name="Shape 850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51" name="Shape 851"/>
          <p:cNvGrpSpPr/>
          <p:nvPr/>
        </p:nvGrpSpPr>
        <p:grpSpPr>
          <a:xfrm>
            <a:off x="6759745" y="446628"/>
            <a:ext cx="2342769" cy="2317471"/>
            <a:chOff x="168489" y="14828"/>
            <a:chExt cx="2815148" cy="2317471"/>
          </a:xfrm>
        </p:grpSpPr>
        <p:pic>
          <p:nvPicPr>
            <p:cNvPr id="852" name="Shape 85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3" name="Shape 85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4" name="Shape 85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55" name="Shape 85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56" name="Shape 85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57" name="Shape 85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8" name="Shape 85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59" name="Shape 85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0" name="Shape 86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1" name="Shape 86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62" name="Shape 86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63" name="Shape 86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64" name="Shape 864"/>
          <p:cNvGrpSpPr/>
          <p:nvPr/>
        </p:nvGrpSpPr>
        <p:grpSpPr>
          <a:xfrm>
            <a:off x="3296825" y="446628"/>
            <a:ext cx="2428830" cy="2317471"/>
            <a:chOff x="168489" y="14828"/>
            <a:chExt cx="2815148" cy="2317471"/>
          </a:xfrm>
        </p:grpSpPr>
        <p:pic>
          <p:nvPicPr>
            <p:cNvPr id="865" name="Shape 86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6" name="Shape 86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7" name="Shape 86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68" name="Shape 86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69" name="Shape 86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70" name="Shape 87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1" name="Shape 87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2" name="Shape 87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3" name="Shape 87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4" name="Shape 87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75" name="Shape 87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76" name="Shape 87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77" name="Shape 877"/>
          <p:cNvGrpSpPr/>
          <p:nvPr/>
        </p:nvGrpSpPr>
        <p:grpSpPr>
          <a:xfrm>
            <a:off x="1705412" y="446628"/>
            <a:ext cx="2516803" cy="2317471"/>
            <a:chOff x="168489" y="14828"/>
            <a:chExt cx="2815148" cy="2317471"/>
          </a:xfrm>
        </p:grpSpPr>
        <p:pic>
          <p:nvPicPr>
            <p:cNvPr id="878" name="Shape 87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9" name="Shape 87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0" name="Shape 88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1" name="Shape 88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82" name="Shape 88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83" name="Shape 88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4" name="Shape 88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5" name="Shape 88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6" name="Shape 88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7" name="Shape 88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88" name="Shape 88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889" name="Shape 88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90" name="Shape 890"/>
          <p:cNvGrpSpPr/>
          <p:nvPr/>
        </p:nvGrpSpPr>
        <p:grpSpPr>
          <a:xfrm>
            <a:off x="-394061" y="2737382"/>
            <a:ext cx="2644938" cy="2409923"/>
            <a:chOff x="168489" y="14828"/>
            <a:chExt cx="2815148" cy="2317471"/>
          </a:xfrm>
        </p:grpSpPr>
        <p:pic>
          <p:nvPicPr>
            <p:cNvPr id="891" name="Shape 89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2" name="Shape 89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3" name="Shape 89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4" name="Shape 89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895" name="Shape 89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896" name="Shape 89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7" name="Shape 89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8" name="Shape 89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899" name="Shape 89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0" name="Shape 90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01" name="Shape 90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02" name="Shape 90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03" name="Shape 903"/>
          <p:cNvGrpSpPr/>
          <p:nvPr/>
        </p:nvGrpSpPr>
        <p:grpSpPr>
          <a:xfrm>
            <a:off x="1263289" y="2665945"/>
            <a:ext cx="2644938" cy="2409923"/>
            <a:chOff x="168489" y="14828"/>
            <a:chExt cx="2815148" cy="2317471"/>
          </a:xfrm>
        </p:grpSpPr>
        <p:pic>
          <p:nvPicPr>
            <p:cNvPr id="904" name="Shape 90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5" name="Shape 90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6" name="Shape 90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07" name="Shape 90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08" name="Shape 90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909" name="Shape 90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0" name="Shape 91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1" name="Shape 91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2" name="Shape 91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3" name="Shape 9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14" name="Shape 91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15" name="Shape 91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16" name="Shape 916"/>
          <p:cNvGrpSpPr/>
          <p:nvPr/>
        </p:nvGrpSpPr>
        <p:grpSpPr>
          <a:xfrm>
            <a:off x="2990489" y="2737382"/>
            <a:ext cx="2644938" cy="2409923"/>
            <a:chOff x="168489" y="14828"/>
            <a:chExt cx="2815148" cy="2317471"/>
          </a:xfrm>
        </p:grpSpPr>
        <p:pic>
          <p:nvPicPr>
            <p:cNvPr id="917" name="Shape 91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8" name="Shape 91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19" name="Shape 91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20" name="Shape 92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21" name="Shape 92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922" name="Shape 92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3" name="Shape 92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4" name="Shape 92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5" name="Shape 92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6" name="Shape 92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27" name="Shape 92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28" name="Shape 92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29" name="Shape 929"/>
          <p:cNvGrpSpPr/>
          <p:nvPr/>
        </p:nvGrpSpPr>
        <p:grpSpPr>
          <a:xfrm>
            <a:off x="4646251" y="2665945"/>
            <a:ext cx="2644938" cy="2409923"/>
            <a:chOff x="168489" y="14828"/>
            <a:chExt cx="2815148" cy="2317471"/>
          </a:xfrm>
        </p:grpSpPr>
        <p:pic>
          <p:nvPicPr>
            <p:cNvPr id="930" name="Shape 93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1" name="Shape 93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2" name="Shape 93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33" name="Shape 93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34" name="Shape 93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935" name="Shape 93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6" name="Shape 93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7" name="Shape 93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8" name="Shape 93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39" name="Shape 93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0" name="Shape 94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41" name="Shape 94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942" name="Shape 942"/>
          <p:cNvGrpSpPr/>
          <p:nvPr/>
        </p:nvGrpSpPr>
        <p:grpSpPr>
          <a:xfrm>
            <a:off x="6303601" y="2810407"/>
            <a:ext cx="2644938" cy="2409923"/>
            <a:chOff x="168489" y="14828"/>
            <a:chExt cx="2815148" cy="2317471"/>
          </a:xfrm>
        </p:grpSpPr>
        <p:pic>
          <p:nvPicPr>
            <p:cNvPr id="943" name="Shape 94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4" name="Shape 94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5" name="Shape 94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46" name="Shape 94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947" name="Shape 94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948" name="Shape 94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49" name="Shape 94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0" name="Shape 95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1" name="Shape 95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2" name="Shape 95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953" name="Shape 95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54" name="Shape 95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59" name="Shape 959"/>
          <p:cNvCxnSpPr/>
          <p:nvPr/>
        </p:nvCxnSpPr>
        <p:spPr>
          <a:xfrm>
            <a:off x="501650" y="4652962"/>
            <a:ext cx="7848600" cy="0"/>
          </a:xfrm>
          <a:prstGeom prst="straightConnector1">
            <a:avLst/>
          </a:prstGeom>
          <a:noFill/>
          <a:ln w="2857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960" name="Shape 960"/>
          <p:cNvSpPr/>
          <p:nvPr/>
        </p:nvSpPr>
        <p:spPr>
          <a:xfrm>
            <a:off x="3309937" y="4581525"/>
            <a:ext cx="142875" cy="144462"/>
          </a:xfrm>
          <a:prstGeom prst="flowChartConnector">
            <a:avLst/>
          </a:prstGeom>
          <a:solidFill>
            <a:srgbClr val="FF99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1" name="Shape 961"/>
          <p:cNvSpPr/>
          <p:nvPr/>
        </p:nvSpPr>
        <p:spPr>
          <a:xfrm>
            <a:off x="1150937" y="4581525"/>
            <a:ext cx="142875" cy="144462"/>
          </a:xfrm>
          <a:prstGeom prst="flowChartConnector">
            <a:avLst/>
          </a:prstGeom>
          <a:solidFill>
            <a:schemeClr val="accent2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2" name="Shape 962"/>
          <p:cNvSpPr/>
          <p:nvPr/>
        </p:nvSpPr>
        <p:spPr>
          <a:xfrm>
            <a:off x="2590800" y="4581525"/>
            <a:ext cx="141287" cy="142875"/>
          </a:xfrm>
          <a:prstGeom prst="flowChartConnector">
            <a:avLst/>
          </a:prstGeom>
          <a:solidFill>
            <a:srgbClr val="9900FF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3" name="Shape 963"/>
          <p:cNvSpPr/>
          <p:nvPr/>
        </p:nvSpPr>
        <p:spPr>
          <a:xfrm>
            <a:off x="4030662" y="4581525"/>
            <a:ext cx="141287" cy="144462"/>
          </a:xfrm>
          <a:prstGeom prst="flowChartConnector">
            <a:avLst/>
          </a:prstGeom>
          <a:solidFill>
            <a:srgbClr val="969696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4" name="Shape 964"/>
          <p:cNvSpPr txBox="1"/>
          <p:nvPr/>
        </p:nvSpPr>
        <p:spPr>
          <a:xfrm>
            <a:off x="250825" y="4724400"/>
            <a:ext cx="388937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>
                <a:solidFill>
                  <a:srgbClr val="33CC33"/>
                </a:solidFill>
                <a:latin typeface="Comic Sans MS"/>
                <a:ea typeface="Comic Sans MS"/>
                <a:cs typeface="Comic Sans MS"/>
                <a:sym typeface="Comic Sans MS"/>
              </a:rPr>
              <a:t>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5" name="Shape 965"/>
          <p:cNvSpPr txBox="1"/>
          <p:nvPr/>
        </p:nvSpPr>
        <p:spPr>
          <a:xfrm>
            <a:off x="971600" y="4724400"/>
            <a:ext cx="576212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00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10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6" name="Shape 966"/>
          <p:cNvSpPr txBox="1"/>
          <p:nvPr/>
        </p:nvSpPr>
        <p:spPr>
          <a:xfrm>
            <a:off x="3779838" y="4724400"/>
            <a:ext cx="646112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969696"/>
                </a:solidFill>
                <a:latin typeface="Comic Sans MS"/>
                <a:ea typeface="Comic Sans MS"/>
                <a:cs typeface="Comic Sans MS"/>
                <a:sym typeface="Comic Sans MS"/>
              </a:rPr>
              <a:t>50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7" name="Shape 967"/>
          <p:cNvSpPr txBox="1"/>
          <p:nvPr/>
        </p:nvSpPr>
        <p:spPr>
          <a:xfrm>
            <a:off x="3109911" y="4722813"/>
            <a:ext cx="574675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40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8" name="Shape 968"/>
          <p:cNvSpPr txBox="1"/>
          <p:nvPr/>
        </p:nvSpPr>
        <p:spPr>
          <a:xfrm>
            <a:off x="2411412" y="4724400"/>
            <a:ext cx="568325" cy="361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99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30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9" name="Shape 969"/>
          <p:cNvSpPr txBox="1"/>
          <p:nvPr/>
        </p:nvSpPr>
        <p:spPr>
          <a:xfrm>
            <a:off x="1725612" y="4724400"/>
            <a:ext cx="568325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>
                <a:solidFill>
                  <a:srgbClr val="FF3300"/>
                </a:solidFill>
                <a:latin typeface="Comic Sans MS"/>
                <a:ea typeface="Comic Sans MS"/>
                <a:cs typeface="Comic Sans MS"/>
                <a:sym typeface="Comic Sans MS"/>
              </a:rPr>
              <a:t>20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0" name="Shape 970"/>
          <p:cNvSpPr/>
          <p:nvPr/>
        </p:nvSpPr>
        <p:spPr>
          <a:xfrm>
            <a:off x="430212" y="4581525"/>
            <a:ext cx="139700" cy="144462"/>
          </a:xfrm>
          <a:prstGeom prst="flowChartConnector">
            <a:avLst/>
          </a:prstGeom>
          <a:solidFill>
            <a:srgbClr val="33CC33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1" name="Shape 971"/>
          <p:cNvSpPr/>
          <p:nvPr/>
        </p:nvSpPr>
        <p:spPr>
          <a:xfrm>
            <a:off x="4751387" y="4581525"/>
            <a:ext cx="141287" cy="144462"/>
          </a:xfrm>
          <a:prstGeom prst="flowChartConnector">
            <a:avLst/>
          </a:prstGeom>
          <a:solidFill>
            <a:srgbClr val="99FF33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2" name="Shape 972"/>
          <p:cNvSpPr txBox="1"/>
          <p:nvPr/>
        </p:nvSpPr>
        <p:spPr>
          <a:xfrm>
            <a:off x="5219700" y="4724400"/>
            <a:ext cx="690165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70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3" name="Shape 973"/>
          <p:cNvSpPr/>
          <p:nvPr/>
        </p:nvSpPr>
        <p:spPr>
          <a:xfrm>
            <a:off x="1870075" y="4581525"/>
            <a:ext cx="141287" cy="144462"/>
          </a:xfrm>
          <a:prstGeom prst="flowChartConnector">
            <a:avLst/>
          </a:prstGeom>
          <a:solidFill>
            <a:srgbClr val="FF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Shape 974"/>
          <p:cNvSpPr/>
          <p:nvPr/>
        </p:nvSpPr>
        <p:spPr>
          <a:xfrm>
            <a:off x="5470525" y="4581525"/>
            <a:ext cx="141287" cy="144462"/>
          </a:xfrm>
          <a:prstGeom prst="flowChartConnector">
            <a:avLst/>
          </a:prstGeom>
          <a:solidFill>
            <a:srgbClr val="FF00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Shape 975"/>
          <p:cNvSpPr txBox="1"/>
          <p:nvPr/>
        </p:nvSpPr>
        <p:spPr>
          <a:xfrm>
            <a:off x="4528739" y="4725988"/>
            <a:ext cx="586581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99FF33"/>
                </a:solidFill>
                <a:latin typeface="Comic Sans MS"/>
                <a:ea typeface="Comic Sans MS"/>
                <a:cs typeface="Comic Sans MS"/>
                <a:sym typeface="Comic Sans MS"/>
              </a:rPr>
              <a:t>60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Shape 976"/>
          <p:cNvSpPr/>
          <p:nvPr/>
        </p:nvSpPr>
        <p:spPr>
          <a:xfrm>
            <a:off x="6227762" y="4581525"/>
            <a:ext cx="141287" cy="144462"/>
          </a:xfrm>
          <a:prstGeom prst="flowChartConnector">
            <a:avLst/>
          </a:prstGeom>
          <a:solidFill>
            <a:srgbClr val="0066CC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7" name="Shape 977"/>
          <p:cNvSpPr txBox="1"/>
          <p:nvPr/>
        </p:nvSpPr>
        <p:spPr>
          <a:xfrm>
            <a:off x="6011862" y="4724400"/>
            <a:ext cx="647699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0066CC"/>
                </a:solidFill>
                <a:latin typeface="Comic Sans MS"/>
                <a:ea typeface="Comic Sans MS"/>
                <a:cs typeface="Comic Sans MS"/>
                <a:sym typeface="Comic Sans MS"/>
              </a:rPr>
              <a:t>80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8" name="Shape 978"/>
          <p:cNvSpPr/>
          <p:nvPr/>
        </p:nvSpPr>
        <p:spPr>
          <a:xfrm>
            <a:off x="7019925" y="4581525"/>
            <a:ext cx="142875" cy="144462"/>
          </a:xfrm>
          <a:prstGeom prst="flowChartConnector">
            <a:avLst/>
          </a:prstGeom>
          <a:solidFill>
            <a:srgbClr val="FF9900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9" name="Shape 979"/>
          <p:cNvSpPr txBox="1"/>
          <p:nvPr/>
        </p:nvSpPr>
        <p:spPr>
          <a:xfrm>
            <a:off x="6804025" y="4725987"/>
            <a:ext cx="647700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FFCC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0" name="Shape 980"/>
          <p:cNvSpPr/>
          <p:nvPr/>
        </p:nvSpPr>
        <p:spPr>
          <a:xfrm>
            <a:off x="7812087" y="4579937"/>
            <a:ext cx="141287" cy="144462"/>
          </a:xfrm>
          <a:prstGeom prst="flowChartConnector">
            <a:avLst/>
          </a:prstGeom>
          <a:solidFill>
            <a:srgbClr val="000099"/>
          </a:solidFill>
          <a:ln w="952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1" name="Shape 981"/>
          <p:cNvSpPr txBox="1"/>
          <p:nvPr/>
        </p:nvSpPr>
        <p:spPr>
          <a:xfrm>
            <a:off x="7488164" y="4727365"/>
            <a:ext cx="862086" cy="3603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 dirty="0">
                <a:solidFill>
                  <a:srgbClr val="000099"/>
                </a:solidFill>
                <a:latin typeface="Comic Sans MS"/>
                <a:ea typeface="Comic Sans MS"/>
                <a:cs typeface="Comic Sans MS"/>
                <a:sym typeface="Comic Sans MS"/>
              </a:rPr>
              <a:t>100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2" name="Shape 982"/>
          <p:cNvSpPr txBox="1"/>
          <p:nvPr/>
        </p:nvSpPr>
        <p:spPr>
          <a:xfrm>
            <a:off x="395287" y="5445125"/>
            <a:ext cx="304800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3" name="Shape 983"/>
          <p:cNvSpPr/>
          <p:nvPr/>
        </p:nvSpPr>
        <p:spPr>
          <a:xfrm>
            <a:off x="700087" y="5445125"/>
            <a:ext cx="379412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4" name="Shape 984"/>
          <p:cNvSpPr/>
          <p:nvPr/>
        </p:nvSpPr>
        <p:spPr>
          <a:xfrm>
            <a:off x="1535112" y="5445125"/>
            <a:ext cx="381000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5" name="Shape 985"/>
          <p:cNvSpPr txBox="1"/>
          <p:nvPr/>
        </p:nvSpPr>
        <p:spPr>
          <a:xfrm>
            <a:off x="7204076" y="5410199"/>
            <a:ext cx="644524" cy="576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6" name="Shape 986"/>
          <p:cNvSpPr txBox="1"/>
          <p:nvPr/>
        </p:nvSpPr>
        <p:spPr>
          <a:xfrm>
            <a:off x="5541168" y="5516562"/>
            <a:ext cx="737394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7" name="Shape 987"/>
          <p:cNvSpPr txBox="1"/>
          <p:nvPr/>
        </p:nvSpPr>
        <p:spPr>
          <a:xfrm>
            <a:off x="4106307" y="5482430"/>
            <a:ext cx="608012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8" name="Shape 988"/>
          <p:cNvSpPr txBox="1"/>
          <p:nvPr/>
        </p:nvSpPr>
        <p:spPr>
          <a:xfrm>
            <a:off x="3238500" y="5516562"/>
            <a:ext cx="792162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9" name="Shape 989"/>
          <p:cNvSpPr txBox="1"/>
          <p:nvPr/>
        </p:nvSpPr>
        <p:spPr>
          <a:xfrm>
            <a:off x="4802188" y="5518150"/>
            <a:ext cx="669924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0" name="Shape 990"/>
          <p:cNvSpPr txBox="1"/>
          <p:nvPr/>
        </p:nvSpPr>
        <p:spPr>
          <a:xfrm>
            <a:off x="8069262" y="5373687"/>
            <a:ext cx="819026" cy="64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1" name="Shape 991"/>
          <p:cNvSpPr txBox="1"/>
          <p:nvPr/>
        </p:nvSpPr>
        <p:spPr>
          <a:xfrm>
            <a:off x="6335712" y="5516562"/>
            <a:ext cx="792163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2" name="Shape 992"/>
          <p:cNvSpPr txBox="1"/>
          <p:nvPr/>
        </p:nvSpPr>
        <p:spPr>
          <a:xfrm>
            <a:off x="2484438" y="5516562"/>
            <a:ext cx="754062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3" name="Shape 993"/>
          <p:cNvSpPr txBox="1"/>
          <p:nvPr/>
        </p:nvSpPr>
        <p:spPr>
          <a:xfrm>
            <a:off x="1798638" y="5518150"/>
            <a:ext cx="612774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4" name="Shape 994"/>
          <p:cNvSpPr txBox="1"/>
          <p:nvPr/>
        </p:nvSpPr>
        <p:spPr>
          <a:xfrm>
            <a:off x="971600" y="5516562"/>
            <a:ext cx="64765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5" name="Shape 995"/>
          <p:cNvSpPr/>
          <p:nvPr/>
        </p:nvSpPr>
        <p:spPr>
          <a:xfrm>
            <a:off x="2293937" y="5445125"/>
            <a:ext cx="381000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6" name="Shape 996"/>
          <p:cNvSpPr/>
          <p:nvPr/>
        </p:nvSpPr>
        <p:spPr>
          <a:xfrm>
            <a:off x="2979737" y="5445917"/>
            <a:ext cx="379412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7" name="Shape 997"/>
          <p:cNvSpPr/>
          <p:nvPr/>
        </p:nvSpPr>
        <p:spPr>
          <a:xfrm>
            <a:off x="3813175" y="5445125"/>
            <a:ext cx="381000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8" name="Shape 998"/>
          <p:cNvSpPr/>
          <p:nvPr/>
        </p:nvSpPr>
        <p:spPr>
          <a:xfrm>
            <a:off x="4561681" y="5445917"/>
            <a:ext cx="379412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9" name="Shape 999"/>
          <p:cNvSpPr/>
          <p:nvPr/>
        </p:nvSpPr>
        <p:spPr>
          <a:xfrm>
            <a:off x="5257800" y="5445125"/>
            <a:ext cx="379412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0" name="Shape 1000"/>
          <p:cNvSpPr/>
          <p:nvPr/>
        </p:nvSpPr>
        <p:spPr>
          <a:xfrm>
            <a:off x="6092825" y="5445125"/>
            <a:ext cx="381000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1" name="Shape 1001"/>
          <p:cNvSpPr/>
          <p:nvPr/>
        </p:nvSpPr>
        <p:spPr>
          <a:xfrm>
            <a:off x="6853237" y="5445125"/>
            <a:ext cx="381000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2" name="Shape 1002"/>
          <p:cNvSpPr/>
          <p:nvPr/>
        </p:nvSpPr>
        <p:spPr>
          <a:xfrm>
            <a:off x="7689850" y="5445125"/>
            <a:ext cx="379412" cy="504825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3200" b="1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3" name="Shape 1003"/>
          <p:cNvSpPr txBox="1"/>
          <p:nvPr/>
        </p:nvSpPr>
        <p:spPr>
          <a:xfrm>
            <a:off x="900112" y="4076700"/>
            <a:ext cx="576262" cy="360362"/>
          </a:xfrm>
          <a:prstGeom prst="rect">
            <a:avLst/>
          </a:prstGeom>
          <a:noFill/>
          <a:ln w="28575" cap="rnd" cmpd="sng">
            <a:solidFill>
              <a:schemeClr val="accen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4" name="Shape 1004"/>
          <p:cNvSpPr txBox="1"/>
          <p:nvPr/>
        </p:nvSpPr>
        <p:spPr>
          <a:xfrm>
            <a:off x="2411412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99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5" name="Shape 1005"/>
          <p:cNvSpPr txBox="1"/>
          <p:nvPr/>
        </p:nvSpPr>
        <p:spPr>
          <a:xfrm>
            <a:off x="1619250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6" name="Shape 1006"/>
          <p:cNvSpPr txBox="1"/>
          <p:nvPr/>
        </p:nvSpPr>
        <p:spPr>
          <a:xfrm>
            <a:off x="1619250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7" name="Shape 1007"/>
          <p:cNvSpPr txBox="1"/>
          <p:nvPr/>
        </p:nvSpPr>
        <p:spPr>
          <a:xfrm>
            <a:off x="2411412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99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8" name="Shape 1008"/>
          <p:cNvSpPr txBox="1"/>
          <p:nvPr/>
        </p:nvSpPr>
        <p:spPr>
          <a:xfrm>
            <a:off x="2411412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99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9" name="Shape 1009"/>
          <p:cNvSpPr txBox="1"/>
          <p:nvPr/>
        </p:nvSpPr>
        <p:spPr>
          <a:xfrm>
            <a:off x="3059112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0" name="Shape 1010"/>
          <p:cNvSpPr txBox="1"/>
          <p:nvPr/>
        </p:nvSpPr>
        <p:spPr>
          <a:xfrm>
            <a:off x="3059112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1" name="Shape 1011"/>
          <p:cNvSpPr txBox="1"/>
          <p:nvPr/>
        </p:nvSpPr>
        <p:spPr>
          <a:xfrm>
            <a:off x="3059112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2" name="Shape 1012"/>
          <p:cNvSpPr txBox="1"/>
          <p:nvPr/>
        </p:nvSpPr>
        <p:spPr>
          <a:xfrm>
            <a:off x="3059112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3" name="Shape 1013"/>
          <p:cNvSpPr txBox="1"/>
          <p:nvPr/>
        </p:nvSpPr>
        <p:spPr>
          <a:xfrm>
            <a:off x="3779837" y="4076700"/>
            <a:ext cx="576262" cy="360362"/>
          </a:xfrm>
          <a:prstGeom prst="rect">
            <a:avLst/>
          </a:prstGeom>
          <a:noFill/>
          <a:ln w="28575" cap="rnd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4" name="Shape 1014"/>
          <p:cNvSpPr txBox="1"/>
          <p:nvPr/>
        </p:nvSpPr>
        <p:spPr>
          <a:xfrm>
            <a:off x="3779837" y="3716337"/>
            <a:ext cx="576262" cy="360362"/>
          </a:xfrm>
          <a:prstGeom prst="rect">
            <a:avLst/>
          </a:prstGeom>
          <a:noFill/>
          <a:ln w="28575" cap="rnd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5" name="Shape 1015"/>
          <p:cNvSpPr txBox="1"/>
          <p:nvPr/>
        </p:nvSpPr>
        <p:spPr>
          <a:xfrm>
            <a:off x="3779837" y="3357562"/>
            <a:ext cx="576262" cy="360362"/>
          </a:xfrm>
          <a:prstGeom prst="rect">
            <a:avLst/>
          </a:prstGeom>
          <a:noFill/>
          <a:ln w="28575" cap="rnd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6" name="Shape 1016"/>
          <p:cNvSpPr txBox="1"/>
          <p:nvPr/>
        </p:nvSpPr>
        <p:spPr>
          <a:xfrm>
            <a:off x="3779837" y="2997200"/>
            <a:ext cx="576262" cy="360362"/>
          </a:xfrm>
          <a:prstGeom prst="rect">
            <a:avLst/>
          </a:prstGeom>
          <a:noFill/>
          <a:ln w="28575" cap="rnd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7" name="Shape 1017"/>
          <p:cNvSpPr txBox="1"/>
          <p:nvPr/>
        </p:nvSpPr>
        <p:spPr>
          <a:xfrm>
            <a:off x="3779837" y="2636837"/>
            <a:ext cx="576262" cy="360362"/>
          </a:xfrm>
          <a:prstGeom prst="rect">
            <a:avLst/>
          </a:prstGeom>
          <a:noFill/>
          <a:ln w="28575" cap="rnd" cmpd="sng">
            <a:solidFill>
              <a:schemeClr val="lt2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8" name="Shape 1018"/>
          <p:cNvSpPr txBox="1"/>
          <p:nvPr/>
        </p:nvSpPr>
        <p:spPr>
          <a:xfrm>
            <a:off x="4500562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9" name="Shape 1019"/>
          <p:cNvSpPr txBox="1"/>
          <p:nvPr/>
        </p:nvSpPr>
        <p:spPr>
          <a:xfrm>
            <a:off x="4500562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0" name="Shape 1020"/>
          <p:cNvSpPr txBox="1"/>
          <p:nvPr/>
        </p:nvSpPr>
        <p:spPr>
          <a:xfrm>
            <a:off x="4500562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1" name="Shape 1021"/>
          <p:cNvSpPr txBox="1"/>
          <p:nvPr/>
        </p:nvSpPr>
        <p:spPr>
          <a:xfrm>
            <a:off x="4500562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2" name="Shape 1022"/>
          <p:cNvSpPr txBox="1"/>
          <p:nvPr/>
        </p:nvSpPr>
        <p:spPr>
          <a:xfrm>
            <a:off x="4500562" y="26368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3" name="Shape 1023"/>
          <p:cNvSpPr txBox="1"/>
          <p:nvPr/>
        </p:nvSpPr>
        <p:spPr>
          <a:xfrm>
            <a:off x="4500562" y="2276475"/>
            <a:ext cx="576262" cy="360362"/>
          </a:xfrm>
          <a:prstGeom prst="rect">
            <a:avLst/>
          </a:prstGeom>
          <a:noFill/>
          <a:ln w="28575" cap="rnd" cmpd="sng">
            <a:solidFill>
              <a:srgbClr val="00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4" name="Shape 1024"/>
          <p:cNvSpPr txBox="1"/>
          <p:nvPr/>
        </p:nvSpPr>
        <p:spPr>
          <a:xfrm>
            <a:off x="5219700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5" name="Shape 1025"/>
          <p:cNvSpPr txBox="1"/>
          <p:nvPr/>
        </p:nvSpPr>
        <p:spPr>
          <a:xfrm>
            <a:off x="5219700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6" name="Shape 1026"/>
          <p:cNvSpPr txBox="1"/>
          <p:nvPr/>
        </p:nvSpPr>
        <p:spPr>
          <a:xfrm>
            <a:off x="5219700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7" name="Shape 1027"/>
          <p:cNvSpPr txBox="1"/>
          <p:nvPr/>
        </p:nvSpPr>
        <p:spPr>
          <a:xfrm>
            <a:off x="5219700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8" name="Shape 1028"/>
          <p:cNvSpPr txBox="1"/>
          <p:nvPr/>
        </p:nvSpPr>
        <p:spPr>
          <a:xfrm>
            <a:off x="5219700" y="26368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9" name="Shape 1029"/>
          <p:cNvSpPr txBox="1"/>
          <p:nvPr/>
        </p:nvSpPr>
        <p:spPr>
          <a:xfrm>
            <a:off x="5219700" y="2276475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0" name="Shape 1030"/>
          <p:cNvSpPr txBox="1"/>
          <p:nvPr/>
        </p:nvSpPr>
        <p:spPr>
          <a:xfrm>
            <a:off x="5219700" y="1916112"/>
            <a:ext cx="576262" cy="360362"/>
          </a:xfrm>
          <a:prstGeom prst="rect">
            <a:avLst/>
          </a:prstGeom>
          <a:noFill/>
          <a:ln w="2857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1" name="Shape 1031"/>
          <p:cNvSpPr txBox="1"/>
          <p:nvPr/>
        </p:nvSpPr>
        <p:spPr>
          <a:xfrm>
            <a:off x="6011862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2" name="Shape 1032"/>
          <p:cNvSpPr txBox="1"/>
          <p:nvPr/>
        </p:nvSpPr>
        <p:spPr>
          <a:xfrm>
            <a:off x="6011862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3" name="Shape 1033"/>
          <p:cNvSpPr txBox="1"/>
          <p:nvPr/>
        </p:nvSpPr>
        <p:spPr>
          <a:xfrm>
            <a:off x="6011862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4" name="Shape 1034"/>
          <p:cNvSpPr txBox="1"/>
          <p:nvPr/>
        </p:nvSpPr>
        <p:spPr>
          <a:xfrm>
            <a:off x="6011862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5" name="Shape 1035"/>
          <p:cNvSpPr txBox="1"/>
          <p:nvPr/>
        </p:nvSpPr>
        <p:spPr>
          <a:xfrm>
            <a:off x="6011862" y="26368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6" name="Shape 1036"/>
          <p:cNvSpPr txBox="1"/>
          <p:nvPr/>
        </p:nvSpPr>
        <p:spPr>
          <a:xfrm>
            <a:off x="6011862" y="2276475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7" name="Shape 1037"/>
          <p:cNvSpPr txBox="1"/>
          <p:nvPr/>
        </p:nvSpPr>
        <p:spPr>
          <a:xfrm>
            <a:off x="6011862" y="191611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8" name="Shape 1038"/>
          <p:cNvSpPr txBox="1"/>
          <p:nvPr/>
        </p:nvSpPr>
        <p:spPr>
          <a:xfrm>
            <a:off x="6011862" y="1557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9" name="Shape 1039"/>
          <p:cNvSpPr txBox="1"/>
          <p:nvPr/>
        </p:nvSpPr>
        <p:spPr>
          <a:xfrm>
            <a:off x="6804025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0" name="Shape 1040"/>
          <p:cNvSpPr txBox="1"/>
          <p:nvPr/>
        </p:nvSpPr>
        <p:spPr>
          <a:xfrm>
            <a:off x="7596187" y="40767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1" name="Shape 1041"/>
          <p:cNvSpPr txBox="1"/>
          <p:nvPr/>
        </p:nvSpPr>
        <p:spPr>
          <a:xfrm>
            <a:off x="6804025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2" name="Shape 1042"/>
          <p:cNvSpPr txBox="1"/>
          <p:nvPr/>
        </p:nvSpPr>
        <p:spPr>
          <a:xfrm>
            <a:off x="6804025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3" name="Shape 1043"/>
          <p:cNvSpPr txBox="1"/>
          <p:nvPr/>
        </p:nvSpPr>
        <p:spPr>
          <a:xfrm>
            <a:off x="6804025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4" name="Shape 1044"/>
          <p:cNvSpPr txBox="1"/>
          <p:nvPr/>
        </p:nvSpPr>
        <p:spPr>
          <a:xfrm>
            <a:off x="6804025" y="26368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5" name="Shape 1045"/>
          <p:cNvSpPr txBox="1"/>
          <p:nvPr/>
        </p:nvSpPr>
        <p:spPr>
          <a:xfrm>
            <a:off x="6804025" y="2276475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6" name="Shape 1046"/>
          <p:cNvSpPr txBox="1"/>
          <p:nvPr/>
        </p:nvSpPr>
        <p:spPr>
          <a:xfrm>
            <a:off x="6804025" y="1916112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7" name="Shape 1047"/>
          <p:cNvSpPr txBox="1"/>
          <p:nvPr/>
        </p:nvSpPr>
        <p:spPr>
          <a:xfrm>
            <a:off x="6804025" y="1557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8" name="Shape 1048"/>
          <p:cNvSpPr txBox="1"/>
          <p:nvPr/>
        </p:nvSpPr>
        <p:spPr>
          <a:xfrm>
            <a:off x="6804025" y="1196975"/>
            <a:ext cx="576262" cy="360362"/>
          </a:xfrm>
          <a:prstGeom prst="rect">
            <a:avLst/>
          </a:prstGeom>
          <a:noFill/>
          <a:ln w="28575" cap="rnd" cmpd="sng">
            <a:solidFill>
              <a:srgbClr val="FF99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9" name="Shape 1049"/>
          <p:cNvSpPr txBox="1"/>
          <p:nvPr/>
        </p:nvSpPr>
        <p:spPr>
          <a:xfrm>
            <a:off x="7596187" y="3716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0" name="Shape 1050"/>
          <p:cNvSpPr txBox="1"/>
          <p:nvPr/>
        </p:nvSpPr>
        <p:spPr>
          <a:xfrm>
            <a:off x="7596187" y="335756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1" name="Shape 1051"/>
          <p:cNvSpPr txBox="1"/>
          <p:nvPr/>
        </p:nvSpPr>
        <p:spPr>
          <a:xfrm>
            <a:off x="7596187" y="2997200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2" name="Shape 1052"/>
          <p:cNvSpPr txBox="1"/>
          <p:nvPr/>
        </p:nvSpPr>
        <p:spPr>
          <a:xfrm>
            <a:off x="7596187" y="26368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3" name="Shape 1053"/>
          <p:cNvSpPr txBox="1"/>
          <p:nvPr/>
        </p:nvSpPr>
        <p:spPr>
          <a:xfrm>
            <a:off x="7596187" y="2276475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4" name="Shape 1054"/>
          <p:cNvSpPr txBox="1"/>
          <p:nvPr/>
        </p:nvSpPr>
        <p:spPr>
          <a:xfrm>
            <a:off x="7596187" y="191611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5" name="Shape 1055"/>
          <p:cNvSpPr txBox="1"/>
          <p:nvPr/>
        </p:nvSpPr>
        <p:spPr>
          <a:xfrm>
            <a:off x="7596187" y="1557337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6" name="Shape 1056"/>
          <p:cNvSpPr txBox="1"/>
          <p:nvPr/>
        </p:nvSpPr>
        <p:spPr>
          <a:xfrm>
            <a:off x="7596187" y="1196975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7" name="Shape 1057"/>
          <p:cNvSpPr txBox="1"/>
          <p:nvPr/>
        </p:nvSpPr>
        <p:spPr>
          <a:xfrm>
            <a:off x="7596187" y="836612"/>
            <a:ext cx="576262" cy="360362"/>
          </a:xfrm>
          <a:prstGeom prst="rect">
            <a:avLst/>
          </a:prstGeom>
          <a:noFill/>
          <a:ln w="28575" cap="rnd" cmpd="sng">
            <a:solidFill>
              <a:srgbClr val="000099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8" name="Shape 1058"/>
          <p:cNvSpPr txBox="1"/>
          <p:nvPr/>
        </p:nvSpPr>
        <p:spPr>
          <a:xfrm>
            <a:off x="900112" y="3500437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000099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9" name="Shape 1059"/>
          <p:cNvSpPr txBox="1"/>
          <p:nvPr/>
        </p:nvSpPr>
        <p:spPr>
          <a:xfrm>
            <a:off x="1619250" y="3141662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0" name="Shape 1060"/>
          <p:cNvSpPr txBox="1"/>
          <p:nvPr/>
        </p:nvSpPr>
        <p:spPr>
          <a:xfrm>
            <a:off x="2411412" y="2781300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990099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1" name="Shape 1061"/>
          <p:cNvSpPr txBox="1"/>
          <p:nvPr/>
        </p:nvSpPr>
        <p:spPr>
          <a:xfrm>
            <a:off x="3059112" y="2492375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FF9900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2" name="Shape 1062"/>
          <p:cNvSpPr txBox="1"/>
          <p:nvPr/>
        </p:nvSpPr>
        <p:spPr>
          <a:xfrm>
            <a:off x="6804025" y="620712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2400" b="1" i="0" u="none" strike="noStrike" cap="none">
                <a:solidFill>
                  <a:srgbClr val="FF9900"/>
                </a:solidFill>
                <a:latin typeface="Comic Sans MS"/>
                <a:ea typeface="Comic Sans MS"/>
                <a:cs typeface="Comic Sans MS"/>
                <a:sym typeface="Comic Sans MS"/>
              </a:rPr>
              <a:t>9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3" name="Shape 1063"/>
          <p:cNvSpPr txBox="1"/>
          <p:nvPr/>
        </p:nvSpPr>
        <p:spPr>
          <a:xfrm>
            <a:off x="3708400" y="2060575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558ED5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4" name="Shape 1064"/>
          <p:cNvSpPr txBox="1"/>
          <p:nvPr/>
        </p:nvSpPr>
        <p:spPr>
          <a:xfrm>
            <a:off x="4500562" y="1701800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009900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5" name="Shape 1065"/>
          <p:cNvSpPr txBox="1"/>
          <p:nvPr/>
        </p:nvSpPr>
        <p:spPr>
          <a:xfrm>
            <a:off x="5148262" y="1341437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FF0000"/>
                </a:solidFill>
                <a:latin typeface="Arial Black"/>
                <a:ea typeface="Arial Black"/>
                <a:cs typeface="Arial Black"/>
                <a:sym typeface="Arial Black"/>
              </a:rPr>
              <a:t>7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6" name="Shape 1066"/>
          <p:cNvSpPr txBox="1"/>
          <p:nvPr/>
        </p:nvSpPr>
        <p:spPr>
          <a:xfrm>
            <a:off x="6011862" y="981075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0000FF"/>
                </a:solidFill>
                <a:latin typeface="Arial Black"/>
                <a:ea typeface="Arial Black"/>
                <a:cs typeface="Arial Black"/>
                <a:sym typeface="Arial Black"/>
              </a:rPr>
              <a:t>8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7" name="Shape 1067"/>
          <p:cNvSpPr txBox="1"/>
          <p:nvPr/>
        </p:nvSpPr>
        <p:spPr>
          <a:xfrm>
            <a:off x="7524750" y="260350"/>
            <a:ext cx="647700" cy="43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2400" b="0" i="0" u="none" strike="noStrike" cap="none">
                <a:solidFill>
                  <a:srgbClr val="3333CC"/>
                </a:solidFill>
                <a:latin typeface="Arial Black"/>
                <a:ea typeface="Arial Black"/>
                <a:cs typeface="Arial Black"/>
                <a:sym typeface="Arial Black"/>
              </a:rPr>
              <a:t>10</a:t>
            </a:r>
            <a:r>
              <a:rPr lang="en-US" sz="2400" b="0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Shape 1072"/>
          <p:cNvSpPr txBox="1"/>
          <p:nvPr/>
        </p:nvSpPr>
        <p:spPr>
          <a:xfrm>
            <a:off x="1500187" y="1857375"/>
            <a:ext cx="6054725" cy="2308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7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Упоређивање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72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десетица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7" name="Shape 1077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1078" name="Shape 107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79" name="Shape 107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0" name="Shape 108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81" name="Shape 108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82" name="Shape 108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083" name="Shape 108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4" name="Shape 108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5" name="Shape 108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6" name="Shape 108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7" name="Shape 108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88" name="Shape 108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089" name="Shape 108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90" name="Shape 1090"/>
          <p:cNvGrpSpPr/>
          <p:nvPr/>
        </p:nvGrpSpPr>
        <p:grpSpPr>
          <a:xfrm>
            <a:off x="1429976" y="311682"/>
            <a:ext cx="2644938" cy="2409923"/>
            <a:chOff x="168489" y="14828"/>
            <a:chExt cx="2815148" cy="2317471"/>
          </a:xfrm>
        </p:grpSpPr>
        <p:pic>
          <p:nvPicPr>
            <p:cNvPr id="1091" name="Shape 109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2" name="Shape 109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3" name="Shape 109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94" name="Shape 109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095" name="Shape 109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096" name="Shape 109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7" name="Shape 109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8" name="Shape 109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099" name="Shape 109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0" name="Shape 110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01" name="Shape 110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02" name="Shape 110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03" name="Shape 1103"/>
          <p:cNvGrpSpPr/>
          <p:nvPr/>
        </p:nvGrpSpPr>
        <p:grpSpPr>
          <a:xfrm>
            <a:off x="-213086" y="2740557"/>
            <a:ext cx="2644938" cy="2409923"/>
            <a:chOff x="168489" y="14828"/>
            <a:chExt cx="2815148" cy="2317471"/>
          </a:xfrm>
        </p:grpSpPr>
        <p:pic>
          <p:nvPicPr>
            <p:cNvPr id="1104" name="Shape 110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5" name="Shape 110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6" name="Shape 110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07" name="Shape 110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08" name="Shape 110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09" name="Shape 110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10" name="Shape 111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11" name="Shape 111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12" name="Shape 111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13" name="Shape 11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14" name="Shape 111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15" name="Shape 111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116" name="Shape 1116"/>
          <p:cNvCxnSpPr/>
          <p:nvPr/>
        </p:nvCxnSpPr>
        <p:spPr>
          <a:xfrm rot="5400000">
            <a:off x="1785937" y="2500312"/>
            <a:ext cx="5000625" cy="0"/>
          </a:xfrm>
          <a:prstGeom prst="straightConnector1">
            <a:avLst/>
          </a:prstGeom>
          <a:noFill/>
          <a:ln w="9525" cap="rnd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grpSp>
        <p:nvGrpSpPr>
          <p:cNvPr id="1117" name="Shape 1117"/>
          <p:cNvGrpSpPr/>
          <p:nvPr/>
        </p:nvGrpSpPr>
        <p:grpSpPr>
          <a:xfrm>
            <a:off x="3858851" y="311682"/>
            <a:ext cx="2644938" cy="2409923"/>
            <a:chOff x="168489" y="14828"/>
            <a:chExt cx="2815148" cy="2317471"/>
          </a:xfrm>
        </p:grpSpPr>
        <p:pic>
          <p:nvPicPr>
            <p:cNvPr id="1118" name="Shape 111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19" name="Shape 111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0" name="Shape 112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21" name="Shape 112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22" name="Shape 112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23" name="Shape 112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24" name="Shape 112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25" name="Shape 112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26" name="Shape 112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27" name="Shape 112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28" name="Shape 112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29" name="Shape 112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30" name="Shape 1130"/>
          <p:cNvGrpSpPr/>
          <p:nvPr/>
        </p:nvGrpSpPr>
        <p:grpSpPr>
          <a:xfrm>
            <a:off x="6144851" y="454557"/>
            <a:ext cx="2644938" cy="2409923"/>
            <a:chOff x="168489" y="14828"/>
            <a:chExt cx="2815148" cy="2317471"/>
          </a:xfrm>
        </p:grpSpPr>
        <p:pic>
          <p:nvPicPr>
            <p:cNvPr id="1131" name="Shape 113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2" name="Shape 113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3" name="Shape 113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34" name="Shape 113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35" name="Shape 113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36" name="Shape 113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7" name="Shape 113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8" name="Shape 113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39" name="Shape 113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40" name="Shape 114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41" name="Shape 114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42" name="Shape 114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43" name="Shape 1143"/>
          <p:cNvGrpSpPr/>
          <p:nvPr/>
        </p:nvGrpSpPr>
        <p:grpSpPr>
          <a:xfrm>
            <a:off x="4144601" y="2669120"/>
            <a:ext cx="2644938" cy="2409923"/>
            <a:chOff x="168489" y="14828"/>
            <a:chExt cx="2815148" cy="2317471"/>
          </a:xfrm>
        </p:grpSpPr>
        <p:pic>
          <p:nvPicPr>
            <p:cNvPr id="1144" name="Shape 114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5" name="Shape 114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6" name="Shape 114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47" name="Shape 114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48" name="Shape 114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49" name="Shape 114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0" name="Shape 115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1" name="Shape 115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2" name="Shape 115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3" name="Shape 115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54" name="Shape 115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55" name="Shape 115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56" name="Shape 1156"/>
          <p:cNvGrpSpPr/>
          <p:nvPr/>
        </p:nvGrpSpPr>
        <p:grpSpPr>
          <a:xfrm>
            <a:off x="6073414" y="2883432"/>
            <a:ext cx="2644938" cy="2409923"/>
            <a:chOff x="168489" y="14828"/>
            <a:chExt cx="2815148" cy="2317471"/>
          </a:xfrm>
        </p:grpSpPr>
        <p:pic>
          <p:nvPicPr>
            <p:cNvPr id="1157" name="Shape 115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8" name="Shape 115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59" name="Shape 115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60" name="Shape 116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61" name="Shape 116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62" name="Shape 116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3" name="Shape 116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4" name="Shape 116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5" name="Shape 116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6" name="Shape 116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67" name="Shape 116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68" name="Shape 116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69" name="Shape 1169"/>
          <p:cNvSpPr txBox="1"/>
          <p:nvPr/>
        </p:nvSpPr>
        <p:spPr>
          <a:xfrm>
            <a:off x="2500312" y="5357812"/>
            <a:ext cx="1127125" cy="1108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0" name="Shape 1170"/>
          <p:cNvSpPr txBox="1"/>
          <p:nvPr/>
        </p:nvSpPr>
        <p:spPr>
          <a:xfrm>
            <a:off x="3929062" y="5214937"/>
            <a:ext cx="842962" cy="1446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8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1" name="Shape 1171"/>
          <p:cNvSpPr txBox="1"/>
          <p:nvPr/>
        </p:nvSpPr>
        <p:spPr>
          <a:xfrm>
            <a:off x="5572125" y="5429250"/>
            <a:ext cx="1071562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76" name="Shape 1176"/>
          <p:cNvGrpSpPr/>
          <p:nvPr/>
        </p:nvGrpSpPr>
        <p:grpSpPr>
          <a:xfrm>
            <a:off x="715601" y="668870"/>
            <a:ext cx="2644938" cy="2409923"/>
            <a:chOff x="168489" y="14828"/>
            <a:chExt cx="2815148" cy="2317471"/>
          </a:xfrm>
        </p:grpSpPr>
        <p:pic>
          <p:nvPicPr>
            <p:cNvPr id="1177" name="Shape 117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8" name="Shape 117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79" name="Shape 117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80" name="Shape 118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81" name="Shape 118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82" name="Shape 118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3" name="Shape 118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4" name="Shape 118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5" name="Shape 118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6" name="Shape 118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87" name="Shape 118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188" name="Shape 118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189" name="Shape 1189"/>
          <p:cNvGrpSpPr/>
          <p:nvPr/>
        </p:nvGrpSpPr>
        <p:grpSpPr>
          <a:xfrm>
            <a:off x="4644664" y="525995"/>
            <a:ext cx="2644938" cy="2409923"/>
            <a:chOff x="168489" y="14828"/>
            <a:chExt cx="2815148" cy="2317471"/>
          </a:xfrm>
        </p:grpSpPr>
        <p:pic>
          <p:nvPicPr>
            <p:cNvPr id="1190" name="Shape 119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1" name="Shape 11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2" name="Shape 119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93" name="Shape 119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194" name="Shape 119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195" name="Shape 119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6" name="Shape 119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7" name="Shape 119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8" name="Shape 119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199" name="Shape 119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0" name="Shape 120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01" name="Shape 120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02" name="Shape 1202"/>
          <p:cNvGrpSpPr/>
          <p:nvPr/>
        </p:nvGrpSpPr>
        <p:grpSpPr>
          <a:xfrm>
            <a:off x="6430601" y="525995"/>
            <a:ext cx="2644938" cy="2409923"/>
            <a:chOff x="168489" y="14828"/>
            <a:chExt cx="2815148" cy="2317471"/>
          </a:xfrm>
        </p:grpSpPr>
        <p:pic>
          <p:nvPicPr>
            <p:cNvPr id="1203" name="Shape 120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4" name="Shape 120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5" name="Shape 120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06" name="Shape 120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07" name="Shape 120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08" name="Shape 120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09" name="Shape 120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0" name="Shape 121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1" name="Shape 121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2" name="Shape 121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13" name="Shape 121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14" name="Shape 121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215" name="Shape 1215"/>
          <p:cNvCxnSpPr/>
          <p:nvPr/>
        </p:nvCxnSpPr>
        <p:spPr>
          <a:xfrm rot="5400000">
            <a:off x="2143125" y="2143125"/>
            <a:ext cx="4286250" cy="0"/>
          </a:xfrm>
          <a:prstGeom prst="straightConnector1">
            <a:avLst/>
          </a:prstGeom>
          <a:noFill/>
          <a:ln w="9525" cap="rnd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216" name="Shape 1216"/>
          <p:cNvSpPr txBox="1"/>
          <p:nvPr/>
        </p:nvSpPr>
        <p:spPr>
          <a:xfrm>
            <a:off x="2071687" y="5286375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7" name="Shape 1217"/>
          <p:cNvSpPr txBox="1"/>
          <p:nvPr/>
        </p:nvSpPr>
        <p:spPr>
          <a:xfrm>
            <a:off x="3929062" y="5357812"/>
            <a:ext cx="633412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8" name="Shape 1218"/>
          <p:cNvSpPr txBox="1"/>
          <p:nvPr/>
        </p:nvSpPr>
        <p:spPr>
          <a:xfrm>
            <a:off x="5572125" y="5286375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3" name="Shape 1223"/>
          <p:cNvGrpSpPr/>
          <p:nvPr/>
        </p:nvGrpSpPr>
        <p:grpSpPr>
          <a:xfrm>
            <a:off x="1572851" y="311682"/>
            <a:ext cx="2644938" cy="2409923"/>
            <a:chOff x="168489" y="14828"/>
            <a:chExt cx="2815148" cy="2317471"/>
          </a:xfrm>
        </p:grpSpPr>
        <p:pic>
          <p:nvPicPr>
            <p:cNvPr id="1224" name="Shape 122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5" name="Shape 122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6" name="Shape 122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27" name="Shape 122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28" name="Shape 122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29" name="Shape 122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30" name="Shape 123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31" name="Shape 123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32" name="Shape 123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33" name="Shape 123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34" name="Shape 123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35" name="Shape 123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36" name="Shape 1236"/>
          <p:cNvGrpSpPr/>
          <p:nvPr/>
        </p:nvGrpSpPr>
        <p:grpSpPr>
          <a:xfrm>
            <a:off x="-213086" y="311682"/>
            <a:ext cx="2644938" cy="2409923"/>
            <a:chOff x="168489" y="14828"/>
            <a:chExt cx="2815148" cy="2317471"/>
          </a:xfrm>
        </p:grpSpPr>
        <p:pic>
          <p:nvPicPr>
            <p:cNvPr id="1237" name="Shape 123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8" name="Shape 123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39" name="Shape 123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40" name="Shape 124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41" name="Shape 124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42" name="Shape 124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3" name="Shape 124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4" name="Shape 124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5" name="Shape 124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6" name="Shape 124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47" name="Shape 124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48" name="Shape 124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49" name="Shape 1249"/>
          <p:cNvGrpSpPr/>
          <p:nvPr/>
        </p:nvGrpSpPr>
        <p:grpSpPr>
          <a:xfrm>
            <a:off x="4358914" y="311682"/>
            <a:ext cx="2644938" cy="2409923"/>
            <a:chOff x="168489" y="14828"/>
            <a:chExt cx="2815148" cy="2317471"/>
          </a:xfrm>
        </p:grpSpPr>
        <p:pic>
          <p:nvPicPr>
            <p:cNvPr id="1250" name="Shape 125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1" name="Shape 125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2" name="Shape 125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53" name="Shape 125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54" name="Shape 125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55" name="Shape 125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6" name="Shape 125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7" name="Shape 125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8" name="Shape 125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59" name="Shape 125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0" name="Shape 126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61" name="Shape 126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62" name="Shape 1262"/>
          <p:cNvGrpSpPr/>
          <p:nvPr/>
        </p:nvGrpSpPr>
        <p:grpSpPr>
          <a:xfrm>
            <a:off x="6287726" y="311682"/>
            <a:ext cx="2644938" cy="2409923"/>
            <a:chOff x="168489" y="14828"/>
            <a:chExt cx="2815148" cy="2317471"/>
          </a:xfrm>
        </p:grpSpPr>
        <p:pic>
          <p:nvPicPr>
            <p:cNvPr id="1263" name="Shape 126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4" name="Shape 126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5" name="Shape 126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66" name="Shape 126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67" name="Shape 126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68" name="Shape 126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69" name="Shape 126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0" name="Shape 127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1" name="Shape 127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2" name="Shape 127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73" name="Shape 127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74" name="Shape 127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275" name="Shape 1275"/>
          <p:cNvGrpSpPr/>
          <p:nvPr/>
        </p:nvGrpSpPr>
        <p:grpSpPr>
          <a:xfrm>
            <a:off x="-213086" y="2669120"/>
            <a:ext cx="2644938" cy="2409923"/>
            <a:chOff x="168489" y="14828"/>
            <a:chExt cx="2815148" cy="2317471"/>
          </a:xfrm>
        </p:grpSpPr>
        <p:pic>
          <p:nvPicPr>
            <p:cNvPr id="1276" name="Shape 127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7" name="Shape 127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8" name="Shape 127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9" name="Shape 127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280" name="Shape 128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281" name="Shape 128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2" name="Shape 128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3" name="Shape 128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4" name="Shape 128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5" name="Shape 128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286" name="Shape 128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287" name="Shape 128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288" name="Shape 1288"/>
          <p:cNvCxnSpPr/>
          <p:nvPr/>
        </p:nvCxnSpPr>
        <p:spPr>
          <a:xfrm rot="-5400000" flipH="1">
            <a:off x="1750218" y="2536031"/>
            <a:ext cx="5143500" cy="71437"/>
          </a:xfrm>
          <a:prstGeom prst="straightConnector1">
            <a:avLst/>
          </a:prstGeom>
          <a:noFill/>
          <a:ln w="9525" cap="rnd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289" name="Shape 1289"/>
          <p:cNvSpPr txBox="1"/>
          <p:nvPr/>
        </p:nvSpPr>
        <p:spPr>
          <a:xfrm>
            <a:off x="2357437" y="5286375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0" name="Shape 1290"/>
          <p:cNvSpPr txBox="1"/>
          <p:nvPr/>
        </p:nvSpPr>
        <p:spPr>
          <a:xfrm>
            <a:off x="4071937" y="5286375"/>
            <a:ext cx="633412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&gt;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1" name="Shape 1291"/>
          <p:cNvSpPr txBox="1"/>
          <p:nvPr/>
        </p:nvSpPr>
        <p:spPr>
          <a:xfrm>
            <a:off x="5643562" y="5214937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6" name="Shape 1296"/>
          <p:cNvGrpSpPr/>
          <p:nvPr/>
        </p:nvGrpSpPr>
        <p:grpSpPr>
          <a:xfrm>
            <a:off x="-498836" y="97370"/>
            <a:ext cx="2644938" cy="2409923"/>
            <a:chOff x="168489" y="14828"/>
            <a:chExt cx="2815148" cy="2317471"/>
          </a:xfrm>
        </p:grpSpPr>
        <p:pic>
          <p:nvPicPr>
            <p:cNvPr id="1297" name="Shape 129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8" name="Shape 129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99" name="Shape 129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00" name="Shape 130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01" name="Shape 130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02" name="Shape 130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3" name="Shape 130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4" name="Shape 130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5" name="Shape 130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6" name="Shape 130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07" name="Shape 130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08" name="Shape 130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09" name="Shape 1309"/>
          <p:cNvGrpSpPr/>
          <p:nvPr/>
        </p:nvGrpSpPr>
        <p:grpSpPr>
          <a:xfrm>
            <a:off x="1144226" y="168807"/>
            <a:ext cx="2644938" cy="2409923"/>
            <a:chOff x="168489" y="14828"/>
            <a:chExt cx="2815148" cy="2317471"/>
          </a:xfrm>
        </p:grpSpPr>
        <p:pic>
          <p:nvPicPr>
            <p:cNvPr id="1310" name="Shape 131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1" name="Shape 131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2" name="Shape 131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13" name="Shape 131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14" name="Shape 131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15" name="Shape 131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6" name="Shape 131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7" name="Shape 131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8" name="Shape 131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19" name="Shape 131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20" name="Shape 132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21" name="Shape 132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22" name="Shape 1322"/>
          <p:cNvGrpSpPr/>
          <p:nvPr/>
        </p:nvGrpSpPr>
        <p:grpSpPr>
          <a:xfrm>
            <a:off x="-498836" y="2597682"/>
            <a:ext cx="2644938" cy="2409923"/>
            <a:chOff x="168489" y="14828"/>
            <a:chExt cx="2815148" cy="2317471"/>
          </a:xfrm>
        </p:grpSpPr>
        <p:pic>
          <p:nvPicPr>
            <p:cNvPr id="1323" name="Shape 13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4" name="Shape 132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5" name="Shape 13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26" name="Shape 132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27" name="Shape 132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28" name="Shape 132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29" name="Shape 132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0" name="Shape 133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1" name="Shape 133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2" name="Shape 133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33" name="Shape 133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34" name="Shape 133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35" name="Shape 1335"/>
          <p:cNvGrpSpPr/>
          <p:nvPr/>
        </p:nvGrpSpPr>
        <p:grpSpPr>
          <a:xfrm>
            <a:off x="1287101" y="2740557"/>
            <a:ext cx="2644938" cy="2409923"/>
            <a:chOff x="168489" y="14828"/>
            <a:chExt cx="2815148" cy="2317471"/>
          </a:xfrm>
        </p:grpSpPr>
        <p:pic>
          <p:nvPicPr>
            <p:cNvPr id="1336" name="Shape 13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7" name="Shape 13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8" name="Shape 133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39" name="Shape 133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40" name="Shape 134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41" name="Shape 134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2" name="Shape 134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3" name="Shape 134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4" name="Shape 134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5" name="Shape 134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46" name="Shape 134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47" name="Shape 134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48" name="Shape 1348"/>
          <p:cNvGrpSpPr/>
          <p:nvPr/>
        </p:nvGrpSpPr>
        <p:grpSpPr>
          <a:xfrm>
            <a:off x="3858851" y="168807"/>
            <a:ext cx="2644938" cy="2409923"/>
            <a:chOff x="168489" y="14828"/>
            <a:chExt cx="2815148" cy="2317471"/>
          </a:xfrm>
        </p:grpSpPr>
        <p:pic>
          <p:nvPicPr>
            <p:cNvPr id="1349" name="Shape 134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0" name="Shape 135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1" name="Shape 135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52" name="Shape 135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53" name="Shape 1353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54" name="Shape 135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5" name="Shape 1355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6" name="Shape 135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7" name="Shape 1357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8" name="Shape 135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59" name="Shape 1359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60" name="Shape 1360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61" name="Shape 1361"/>
          <p:cNvGrpSpPr/>
          <p:nvPr/>
        </p:nvGrpSpPr>
        <p:grpSpPr>
          <a:xfrm>
            <a:off x="5430476" y="97370"/>
            <a:ext cx="2644938" cy="2409923"/>
            <a:chOff x="168489" y="14828"/>
            <a:chExt cx="2815148" cy="2317471"/>
          </a:xfrm>
        </p:grpSpPr>
        <p:pic>
          <p:nvPicPr>
            <p:cNvPr id="1362" name="Shape 136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3" name="Shape 136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4" name="Shape 136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65" name="Shape 136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66" name="Shape 136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67" name="Shape 136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8" name="Shape 136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69" name="Shape 136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70" name="Shape 137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71" name="Shape 137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72" name="Shape 137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73" name="Shape 137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74" name="Shape 1374"/>
          <p:cNvGrpSpPr/>
          <p:nvPr/>
        </p:nvGrpSpPr>
        <p:grpSpPr>
          <a:xfrm>
            <a:off x="7002101" y="97370"/>
            <a:ext cx="2644938" cy="2409923"/>
            <a:chOff x="168489" y="14828"/>
            <a:chExt cx="2815148" cy="2317471"/>
          </a:xfrm>
        </p:grpSpPr>
        <p:pic>
          <p:nvPicPr>
            <p:cNvPr id="1375" name="Shape 13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6" name="Shape 137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7" name="Shape 137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78" name="Shape 137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79" name="Shape 137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80" name="Shape 138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1" name="Shape 138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2" name="Shape 138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3" name="Shape 138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4" name="Shape 138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85" name="Shape 138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86" name="Shape 138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387" name="Shape 1387"/>
          <p:cNvGrpSpPr/>
          <p:nvPr/>
        </p:nvGrpSpPr>
        <p:grpSpPr>
          <a:xfrm>
            <a:off x="3787414" y="2740557"/>
            <a:ext cx="2644938" cy="2409923"/>
            <a:chOff x="168489" y="14828"/>
            <a:chExt cx="2815148" cy="2317471"/>
          </a:xfrm>
        </p:grpSpPr>
        <p:pic>
          <p:nvPicPr>
            <p:cNvPr id="1388" name="Shape 138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89" name="Shape 138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0" name="Shape 139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91" name="Shape 139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392" name="Shape 139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393" name="Shape 139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4" name="Shape 139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5" name="Shape 139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6" name="Shape 139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7" name="Shape 139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398" name="Shape 139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399" name="Shape 139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00" name="Shape 1400"/>
          <p:cNvGrpSpPr/>
          <p:nvPr/>
        </p:nvGrpSpPr>
        <p:grpSpPr>
          <a:xfrm>
            <a:off x="5430476" y="2669120"/>
            <a:ext cx="2644938" cy="2409923"/>
            <a:chOff x="168489" y="14828"/>
            <a:chExt cx="2815148" cy="2317471"/>
          </a:xfrm>
        </p:grpSpPr>
        <p:pic>
          <p:nvPicPr>
            <p:cNvPr id="1401" name="Shape 140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2" name="Shape 140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3" name="Shape 140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04" name="Shape 140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05" name="Shape 140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06" name="Shape 140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07" name="Shape 140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08" name="Shape 140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09" name="Shape 140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10" name="Shape 141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11" name="Shape 141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12" name="Shape 141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413" name="Shape 1413"/>
          <p:cNvCxnSpPr/>
          <p:nvPr/>
        </p:nvCxnSpPr>
        <p:spPr>
          <a:xfrm rot="-5400000" flipH="1">
            <a:off x="1428750" y="2500312"/>
            <a:ext cx="5072062" cy="71437"/>
          </a:xfrm>
          <a:prstGeom prst="straightConnector1">
            <a:avLst/>
          </a:prstGeom>
          <a:noFill/>
          <a:ln w="9525" cap="rnd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414" name="Shape 1414"/>
          <p:cNvSpPr txBox="1"/>
          <p:nvPr/>
        </p:nvSpPr>
        <p:spPr>
          <a:xfrm>
            <a:off x="2214562" y="5500687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5" name="Shape 1415"/>
          <p:cNvSpPr txBox="1"/>
          <p:nvPr/>
        </p:nvSpPr>
        <p:spPr>
          <a:xfrm>
            <a:off x="3714750" y="5500687"/>
            <a:ext cx="633412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&lt;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16" name="Shape 1416"/>
          <p:cNvSpPr txBox="1"/>
          <p:nvPr/>
        </p:nvSpPr>
        <p:spPr>
          <a:xfrm>
            <a:off x="4929187" y="5500687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760000">
            <a:off x="900112" y="6921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8940000">
            <a:off x="1547812" y="6207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8580000">
            <a:off x="3851275" y="765175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9000000">
            <a:off x="5076825" y="6207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8580000">
            <a:off x="6588125" y="6921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6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8940000">
            <a:off x="3203575" y="6207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8340000">
            <a:off x="5795962" y="549275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-8700000">
            <a:off x="2195512" y="765175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940000">
            <a:off x="4427537" y="6921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8880000">
            <a:off x="2627312" y="692150"/>
            <a:ext cx="762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/>
          <p:nvPr/>
        </p:nvSpPr>
        <p:spPr>
          <a:xfrm>
            <a:off x="971550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Shape 67"/>
          <p:cNvSpPr txBox="1"/>
          <p:nvPr/>
        </p:nvSpPr>
        <p:spPr>
          <a:xfrm>
            <a:off x="471646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550862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/>
          <p:nvPr/>
        </p:nvSpPr>
        <p:spPr>
          <a:xfrm>
            <a:off x="615632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0" name="Shape 70"/>
          <p:cNvSpPr txBox="1"/>
          <p:nvPr/>
        </p:nvSpPr>
        <p:spPr>
          <a:xfrm>
            <a:off x="680402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342106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2" name="Shape 72"/>
          <p:cNvSpPr txBox="1"/>
          <p:nvPr/>
        </p:nvSpPr>
        <p:spPr>
          <a:xfrm>
            <a:off x="277177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/>
          <p:nvPr/>
        </p:nvSpPr>
        <p:spPr>
          <a:xfrm>
            <a:off x="219551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154781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406876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6" name="Shape 7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2640000">
            <a:off x="2411412" y="400526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Shape 7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20000">
            <a:off x="1763712" y="400526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880000">
            <a:off x="1357312" y="413226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2820000">
            <a:off x="1214437" y="413226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3300000">
            <a:off x="2200275" y="392906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3000000">
            <a:off x="1000125" y="4198937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180000">
            <a:off x="2070100" y="3978275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3" name="Shape 8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3180000">
            <a:off x="1570037" y="405130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4140000">
            <a:off x="627856" y="4039393"/>
            <a:ext cx="739775" cy="941387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3480000">
            <a:off x="779462" y="4178300"/>
            <a:ext cx="762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Shape 86"/>
          <p:cNvSpPr txBox="1"/>
          <p:nvPr/>
        </p:nvSpPr>
        <p:spPr>
          <a:xfrm>
            <a:off x="1258887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/>
          <p:nvPr/>
        </p:nvSpPr>
        <p:spPr>
          <a:xfrm>
            <a:off x="190817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Shape 88"/>
          <p:cNvSpPr txBox="1"/>
          <p:nvPr/>
        </p:nvSpPr>
        <p:spPr>
          <a:xfrm>
            <a:off x="2484437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Shape 89"/>
          <p:cNvSpPr txBox="1"/>
          <p:nvPr/>
        </p:nvSpPr>
        <p:spPr>
          <a:xfrm>
            <a:off x="3060700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Shape 90"/>
          <p:cNvSpPr txBox="1"/>
          <p:nvPr/>
        </p:nvSpPr>
        <p:spPr>
          <a:xfrm>
            <a:off x="3779837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Shape 91"/>
          <p:cNvSpPr txBox="1"/>
          <p:nvPr/>
        </p:nvSpPr>
        <p:spPr>
          <a:xfrm>
            <a:off x="4356100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5219700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Shape 93"/>
          <p:cNvSpPr txBox="1"/>
          <p:nvPr/>
        </p:nvSpPr>
        <p:spPr>
          <a:xfrm>
            <a:off x="7164387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/>
          <p:nvPr/>
        </p:nvSpPr>
        <p:spPr>
          <a:xfrm>
            <a:off x="5795962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 txBox="1"/>
          <p:nvPr/>
        </p:nvSpPr>
        <p:spPr>
          <a:xfrm>
            <a:off x="6372225" y="2924175"/>
            <a:ext cx="287337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+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7596187" y="2924175"/>
            <a:ext cx="864245" cy="504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4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Shape 97"/>
          <p:cNvSpPr txBox="1"/>
          <p:nvPr/>
        </p:nvSpPr>
        <p:spPr>
          <a:xfrm>
            <a:off x="3929062" y="4500562"/>
            <a:ext cx="1211262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1" name="Shape 1421"/>
          <p:cNvGrpSpPr/>
          <p:nvPr/>
        </p:nvGrpSpPr>
        <p:grpSpPr>
          <a:xfrm>
            <a:off x="-213086" y="240245"/>
            <a:ext cx="2644938" cy="2409923"/>
            <a:chOff x="168489" y="14828"/>
            <a:chExt cx="2815148" cy="2317471"/>
          </a:xfrm>
        </p:grpSpPr>
        <p:pic>
          <p:nvPicPr>
            <p:cNvPr id="1422" name="Shape 14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3" name="Shape 14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4" name="Shape 142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25" name="Shape 142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26" name="Shape 142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27" name="Shape 142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8" name="Shape 142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29" name="Shape 142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0" name="Shape 143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1" name="Shape 143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32" name="Shape 143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33" name="Shape 143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34" name="Shape 1434"/>
          <p:cNvGrpSpPr/>
          <p:nvPr/>
        </p:nvGrpSpPr>
        <p:grpSpPr>
          <a:xfrm>
            <a:off x="1572851" y="240245"/>
            <a:ext cx="2644938" cy="2409923"/>
            <a:chOff x="168489" y="14828"/>
            <a:chExt cx="2815148" cy="2317471"/>
          </a:xfrm>
        </p:grpSpPr>
        <p:pic>
          <p:nvPicPr>
            <p:cNvPr id="1435" name="Shape 14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6" name="Shape 143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7" name="Shape 143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8" name="Shape 143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39" name="Shape 143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40" name="Shape 144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1" name="Shape 144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2" name="Shape 144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3" name="Shape 144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4" name="Shape 144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45" name="Shape 144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46" name="Shape 144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47" name="Shape 1447"/>
          <p:cNvGrpSpPr/>
          <p:nvPr/>
        </p:nvGrpSpPr>
        <p:grpSpPr>
          <a:xfrm>
            <a:off x="-355961" y="2669120"/>
            <a:ext cx="2644938" cy="2409923"/>
            <a:chOff x="168489" y="14828"/>
            <a:chExt cx="2815148" cy="2317471"/>
          </a:xfrm>
        </p:grpSpPr>
        <p:pic>
          <p:nvPicPr>
            <p:cNvPr id="1448" name="Shape 144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9" name="Shape 144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0" name="Shape 145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1" name="Shape 145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52" name="Shape 145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53" name="Shape 145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4" name="Shape 145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5" name="Shape 145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6" name="Shape 145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7" name="Shape 145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58" name="Shape 145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59" name="Shape 145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60" name="Shape 1460"/>
          <p:cNvGrpSpPr/>
          <p:nvPr/>
        </p:nvGrpSpPr>
        <p:grpSpPr>
          <a:xfrm>
            <a:off x="1429976" y="2740557"/>
            <a:ext cx="2644938" cy="2409923"/>
            <a:chOff x="168489" y="14828"/>
            <a:chExt cx="2815148" cy="2317471"/>
          </a:xfrm>
        </p:grpSpPr>
        <p:pic>
          <p:nvPicPr>
            <p:cNvPr id="1461" name="Shape 146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2" name="Shape 146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3" name="Shape 146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64" name="Shape 146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65" name="Shape 146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66" name="Shape 146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67" name="Shape 146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68" name="Shape 146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69" name="Shape 146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0" name="Shape 147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71" name="Shape 147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72" name="Shape 147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73" name="Shape 1473"/>
          <p:cNvGrpSpPr/>
          <p:nvPr/>
        </p:nvGrpSpPr>
        <p:grpSpPr>
          <a:xfrm>
            <a:off x="4001726" y="240245"/>
            <a:ext cx="2644938" cy="2409923"/>
            <a:chOff x="168489" y="14828"/>
            <a:chExt cx="2815148" cy="2317471"/>
          </a:xfrm>
        </p:grpSpPr>
        <p:pic>
          <p:nvPicPr>
            <p:cNvPr id="1474" name="Shape 147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5" name="Shape 147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6" name="Shape 147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77" name="Shape 147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78" name="Shape 147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79" name="Shape 147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0" name="Shape 148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1" name="Shape 148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2" name="Shape 148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3" name="Shape 148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4" name="Shape 148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85" name="Shape 148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86" name="Shape 1486"/>
          <p:cNvGrpSpPr/>
          <p:nvPr/>
        </p:nvGrpSpPr>
        <p:grpSpPr>
          <a:xfrm>
            <a:off x="6001976" y="383120"/>
            <a:ext cx="2644938" cy="2409923"/>
            <a:chOff x="168489" y="14828"/>
            <a:chExt cx="2815148" cy="2317471"/>
          </a:xfrm>
        </p:grpSpPr>
        <p:pic>
          <p:nvPicPr>
            <p:cNvPr id="1487" name="Shape 148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8" name="Shape 148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89" name="Shape 148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90" name="Shape 149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91" name="Shape 149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92" name="Shape 149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3" name="Shape 149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4" name="Shape 149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5" name="Shape 149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6" name="Shape 149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7" name="Shape 149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498" name="Shape 149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499" name="Shape 1499"/>
          <p:cNvGrpSpPr/>
          <p:nvPr/>
        </p:nvGrpSpPr>
        <p:grpSpPr>
          <a:xfrm>
            <a:off x="3930289" y="2669120"/>
            <a:ext cx="2644938" cy="2409923"/>
            <a:chOff x="168489" y="14828"/>
            <a:chExt cx="2815148" cy="2317471"/>
          </a:xfrm>
        </p:grpSpPr>
        <p:pic>
          <p:nvPicPr>
            <p:cNvPr id="1500" name="Shape 150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1" name="Shape 150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2" name="Shape 150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03" name="Shape 150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04" name="Shape 150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505" name="Shape 150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6" name="Shape 150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7" name="Shape 150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8" name="Shape 150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9" name="Shape 150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10" name="Shape 151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11" name="Shape 151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512" name="Shape 1512"/>
          <p:cNvGrpSpPr/>
          <p:nvPr/>
        </p:nvGrpSpPr>
        <p:grpSpPr>
          <a:xfrm>
            <a:off x="6001976" y="2740557"/>
            <a:ext cx="2644938" cy="2409923"/>
            <a:chOff x="168489" y="14828"/>
            <a:chExt cx="2815148" cy="2317471"/>
          </a:xfrm>
        </p:grpSpPr>
        <p:pic>
          <p:nvPicPr>
            <p:cNvPr id="1513" name="Shape 15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4" name="Shape 151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5" name="Shape 151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16" name="Shape 151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517" name="Shape 151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518" name="Shape 151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19" name="Shape 151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0" name="Shape 152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1" name="Shape 152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2" name="Shape 152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3" name="Shape 152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24" name="Shape 152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cxnSp>
        <p:nvCxnSpPr>
          <p:cNvPr id="1525" name="Shape 1525"/>
          <p:cNvCxnSpPr/>
          <p:nvPr/>
        </p:nvCxnSpPr>
        <p:spPr>
          <a:xfrm rot="-5400000" flipH="1">
            <a:off x="1643062" y="2500312"/>
            <a:ext cx="5072062" cy="71437"/>
          </a:xfrm>
          <a:prstGeom prst="straightConnector1">
            <a:avLst/>
          </a:prstGeom>
          <a:noFill/>
          <a:ln w="9525" cap="rnd" cmpd="sng">
            <a:solidFill>
              <a:srgbClr val="4A7EBB"/>
            </a:solidFill>
            <a:prstDash val="solid"/>
            <a:miter lim="8000"/>
            <a:headEnd type="none" w="sm" len="sm"/>
            <a:tailEnd type="none" w="sm" len="sm"/>
          </a:ln>
        </p:spPr>
      </p:cxnSp>
      <p:sp>
        <p:nvSpPr>
          <p:cNvPr id="1526" name="Shape 1526"/>
          <p:cNvSpPr txBox="1"/>
          <p:nvPr/>
        </p:nvSpPr>
        <p:spPr>
          <a:xfrm>
            <a:off x="2357437" y="5500687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7" name="Shape 1527"/>
          <p:cNvSpPr txBox="1"/>
          <p:nvPr/>
        </p:nvSpPr>
        <p:spPr>
          <a:xfrm>
            <a:off x="3929062" y="5429250"/>
            <a:ext cx="633412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8" name="Shape 1528"/>
          <p:cNvSpPr txBox="1"/>
          <p:nvPr/>
        </p:nvSpPr>
        <p:spPr>
          <a:xfrm>
            <a:off x="5072062" y="5500687"/>
            <a:ext cx="1041400" cy="10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6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760000">
            <a:off x="827087" y="4762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Shape 10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-8940000">
            <a:off x="1187450" y="6207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Shape 10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-8760000">
            <a:off x="1476375" y="6207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Shape 10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8580000">
            <a:off x="2916237" y="4762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Shape 10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-9000000">
            <a:off x="3276600" y="4048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8940000">
            <a:off x="2339975" y="4762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Shape 108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-8340000">
            <a:off x="3635375" y="404812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Shape 109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-8700000">
            <a:off x="2051050" y="476250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Shape 110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-8940000">
            <a:off x="2700337" y="549275"/>
            <a:ext cx="7620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Shape 111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-8880000">
            <a:off x="1763712" y="476250"/>
            <a:ext cx="7620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Shape 112"/>
          <p:cNvSpPr/>
          <p:nvPr/>
        </p:nvSpPr>
        <p:spPr>
          <a:xfrm>
            <a:off x="611187" y="0"/>
            <a:ext cx="4032250" cy="1916112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 txBox="1"/>
          <p:nvPr/>
        </p:nvSpPr>
        <p:spPr>
          <a:xfrm>
            <a:off x="539552" y="3213100"/>
            <a:ext cx="3961010" cy="7874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0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  </a:t>
            </a:r>
            <a:r>
              <a:rPr lang="en-US" sz="4000" b="0" i="0" u="none" strike="noStrike" cap="none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ЈЕДИНИЦА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4" name="Shape 114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 rot="2640000">
            <a:off x="7524750" y="836612"/>
            <a:ext cx="1104900" cy="13255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rot="2520000">
            <a:off x="6953250" y="820737"/>
            <a:ext cx="1117600" cy="133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2880000">
            <a:off x="6878637" y="622300"/>
            <a:ext cx="1085850" cy="130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Shape 117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 rot="2820000">
            <a:off x="7022306" y="621506"/>
            <a:ext cx="1085850" cy="13033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 rot="3300000">
            <a:off x="7167562" y="558800"/>
            <a:ext cx="903287" cy="13509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3000000">
            <a:off x="6670675" y="538162"/>
            <a:ext cx="1095375" cy="131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Shape 1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3180000">
            <a:off x="7491412" y="796925"/>
            <a:ext cx="1114425" cy="133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3180000">
            <a:off x="7204075" y="941387"/>
            <a:ext cx="1112837" cy="1335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2" name="Shape 12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 rot="4140000">
            <a:off x="7392193" y="751681"/>
            <a:ext cx="1149350" cy="146208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Shape 12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3480000">
            <a:off x="6942931" y="554831"/>
            <a:ext cx="949325" cy="137001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/>
          <p:nvPr/>
        </p:nvSpPr>
        <p:spPr>
          <a:xfrm>
            <a:off x="7092950" y="1125537"/>
            <a:ext cx="1223962" cy="406400"/>
          </a:xfrm>
          <a:custGeom>
            <a:avLst/>
            <a:gdLst/>
            <a:ahLst/>
            <a:cxnLst/>
            <a:rect l="0" t="0" r="0" b="0"/>
            <a:pathLst>
              <a:path w="726" h="151" extrusionOk="0">
                <a:moveTo>
                  <a:pt x="0" y="0"/>
                </a:moveTo>
                <a:cubicBezTo>
                  <a:pt x="26" y="34"/>
                  <a:pt x="53" y="68"/>
                  <a:pt x="91" y="91"/>
                </a:cubicBezTo>
                <a:cubicBezTo>
                  <a:pt x="129" y="114"/>
                  <a:pt x="136" y="128"/>
                  <a:pt x="227" y="136"/>
                </a:cubicBezTo>
                <a:cubicBezTo>
                  <a:pt x="318" y="144"/>
                  <a:pt x="552" y="151"/>
                  <a:pt x="635" y="136"/>
                </a:cubicBezTo>
                <a:cubicBezTo>
                  <a:pt x="718" y="121"/>
                  <a:pt x="711" y="61"/>
                  <a:pt x="726" y="46"/>
                </a:cubicBezTo>
              </a:path>
            </a:pathLst>
          </a:custGeom>
          <a:noFill/>
          <a:ln w="38100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Shape 125"/>
          <p:cNvSpPr/>
          <p:nvPr/>
        </p:nvSpPr>
        <p:spPr>
          <a:xfrm>
            <a:off x="6588125" y="260350"/>
            <a:ext cx="2232025" cy="2232025"/>
          </a:xfrm>
          <a:prstGeom prst="ellipse">
            <a:avLst/>
          </a:prstGeom>
          <a:noFill/>
          <a:ln w="9525" cap="rnd" cmpd="sng">
            <a:solidFill>
              <a:srgbClr val="0033CC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Shape 126"/>
          <p:cNvSpPr txBox="1"/>
          <p:nvPr/>
        </p:nvSpPr>
        <p:spPr>
          <a:xfrm>
            <a:off x="5652120" y="3249843"/>
            <a:ext cx="3384550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40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ДЕСЕТИЦА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Shape 127"/>
          <p:cNvSpPr/>
          <p:nvPr/>
        </p:nvSpPr>
        <p:spPr>
          <a:xfrm>
            <a:off x="5076825" y="549275"/>
            <a:ext cx="914400" cy="914400"/>
          </a:xfrm>
          <a:prstGeom prst="ellipse">
            <a:avLst/>
          </a:prstGeom>
          <a:noFill/>
          <a:ln w="28575" cap="rnd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5148262" y="692150"/>
            <a:ext cx="792162" cy="7699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/>
          <p:nvPr/>
        </p:nvSpPr>
        <p:spPr>
          <a:xfrm>
            <a:off x="1500187" y="5079866"/>
            <a:ext cx="1873250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  </a:t>
            </a:r>
            <a:r>
              <a:rPr lang="en-US" sz="40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Ј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Shape 130"/>
          <p:cNvSpPr txBox="1"/>
          <p:nvPr/>
        </p:nvSpPr>
        <p:spPr>
          <a:xfrm>
            <a:off x="5967733" y="5079866"/>
            <a:ext cx="143986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40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4643437" y="3141662"/>
            <a:ext cx="792162" cy="7699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Shape 132"/>
          <p:cNvSpPr/>
          <p:nvPr/>
        </p:nvSpPr>
        <p:spPr>
          <a:xfrm>
            <a:off x="4716462" y="4724400"/>
            <a:ext cx="792162" cy="769937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/>
          <p:nvPr/>
        </p:nvSpPr>
        <p:spPr>
          <a:xfrm>
            <a:off x="2286000" y="2071687"/>
            <a:ext cx="500062" cy="928687"/>
          </a:xfrm>
          <a:prstGeom prst="downArrow">
            <a:avLst>
              <a:gd name="adj1" fmla="val 15785"/>
              <a:gd name="adj2" fmla="val 50000"/>
            </a:avLst>
          </a:prstGeom>
          <a:solidFill>
            <a:schemeClr val="accent1"/>
          </a:solidFill>
          <a:ln w="25400" cap="rnd" cmpd="sng">
            <a:solidFill>
              <a:srgbClr val="385D8A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Shape 134"/>
          <p:cNvSpPr/>
          <p:nvPr/>
        </p:nvSpPr>
        <p:spPr>
          <a:xfrm>
            <a:off x="2341463" y="4077072"/>
            <a:ext cx="357187" cy="785812"/>
          </a:xfrm>
          <a:prstGeom prst="downArrow">
            <a:avLst>
              <a:gd name="adj1" fmla="val 16691"/>
              <a:gd name="adj2" fmla="val 50000"/>
            </a:avLst>
          </a:prstGeom>
          <a:solidFill>
            <a:schemeClr val="accent1"/>
          </a:solidFill>
          <a:ln w="25400" cap="rnd" cmpd="sng">
            <a:solidFill>
              <a:srgbClr val="385D8A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Shape 135"/>
          <p:cNvSpPr/>
          <p:nvPr/>
        </p:nvSpPr>
        <p:spPr>
          <a:xfrm>
            <a:off x="6357937" y="1928812"/>
            <a:ext cx="428625" cy="1285875"/>
          </a:xfrm>
          <a:prstGeom prst="downArrow">
            <a:avLst>
              <a:gd name="adj1" fmla="val 18000"/>
              <a:gd name="adj2" fmla="val 50000"/>
            </a:avLst>
          </a:prstGeom>
          <a:solidFill>
            <a:schemeClr val="accent1"/>
          </a:solidFill>
          <a:ln w="25400" cap="rnd" cmpd="sng">
            <a:solidFill>
              <a:srgbClr val="385D8A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Shape 136"/>
          <p:cNvSpPr/>
          <p:nvPr/>
        </p:nvSpPr>
        <p:spPr>
          <a:xfrm>
            <a:off x="6544789" y="4112790"/>
            <a:ext cx="285750" cy="714375"/>
          </a:xfrm>
          <a:prstGeom prst="downArrow">
            <a:avLst>
              <a:gd name="adj1" fmla="val 17280"/>
              <a:gd name="adj2" fmla="val 50000"/>
            </a:avLst>
          </a:prstGeom>
          <a:solidFill>
            <a:schemeClr val="accent1"/>
          </a:solidFill>
          <a:ln w="25400" cap="rnd" cmpd="sng">
            <a:solidFill>
              <a:srgbClr val="385D8A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Shape 141"/>
          <p:cNvGrpSpPr/>
          <p:nvPr/>
        </p:nvGrpSpPr>
        <p:grpSpPr>
          <a:xfrm>
            <a:off x="559014" y="4039140"/>
            <a:ext cx="2815148" cy="2317471"/>
            <a:chOff x="168489" y="14828"/>
            <a:chExt cx="2815148" cy="2317471"/>
          </a:xfrm>
        </p:grpSpPr>
        <p:pic>
          <p:nvPicPr>
            <p:cNvPr id="142" name="Shape 14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3" name="Shape 14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4" name="Shape 14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5" name="Shape 14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46" name="Shape 14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47" name="Shape 14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8" name="Shape 14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49" name="Shape 14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0" name="Shape 15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1" name="Shape 15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52" name="Shape 15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53" name="Shape 15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54" name="Shape 154"/>
          <p:cNvSpPr/>
          <p:nvPr/>
        </p:nvSpPr>
        <p:spPr>
          <a:xfrm>
            <a:off x="1785937" y="4005262"/>
            <a:ext cx="122237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Shape 155"/>
          <p:cNvSpPr txBox="1"/>
          <p:nvPr/>
        </p:nvSpPr>
        <p:spPr>
          <a:xfrm>
            <a:off x="6215062" y="1071562"/>
            <a:ext cx="1453282" cy="504825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  </a:t>
            </a:r>
            <a:r>
              <a:rPr lang="en-US" sz="36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Shape 156"/>
          <p:cNvSpPr txBox="1"/>
          <p:nvPr/>
        </p:nvSpPr>
        <p:spPr>
          <a:xfrm>
            <a:off x="3786187" y="5000625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</a:t>
            </a:r>
            <a:r>
              <a:rPr lang="en-US" sz="36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7" name="Shape 157"/>
          <p:cNvSpPr/>
          <p:nvPr/>
        </p:nvSpPr>
        <p:spPr>
          <a:xfrm>
            <a:off x="2843212" y="400526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Shape 158"/>
          <p:cNvSpPr/>
          <p:nvPr/>
        </p:nvSpPr>
        <p:spPr>
          <a:xfrm>
            <a:off x="6286500" y="3500437"/>
            <a:ext cx="2009775" cy="1643062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72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10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Shape 159"/>
          <p:cNvSpPr txBox="1"/>
          <p:nvPr/>
        </p:nvSpPr>
        <p:spPr>
          <a:xfrm>
            <a:off x="5572125" y="5286375"/>
            <a:ext cx="3271837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lang="en-US" sz="7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0" name="Shape 160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1071562" y="1000125"/>
            <a:ext cx="424815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5" name="Shape 165"/>
          <p:cNvGrpSpPr/>
          <p:nvPr/>
        </p:nvGrpSpPr>
        <p:grpSpPr>
          <a:xfrm>
            <a:off x="-226798" y="3110453"/>
            <a:ext cx="2815148" cy="2317471"/>
            <a:chOff x="168489" y="14828"/>
            <a:chExt cx="2815148" cy="2317471"/>
          </a:xfrm>
        </p:grpSpPr>
        <p:pic>
          <p:nvPicPr>
            <p:cNvPr id="166" name="Shape 16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Shape 16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Shape 16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9" name="Shape 16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70" name="Shape 17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71" name="Shape 17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2" name="Shape 17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3" name="Shape 17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4" name="Shape 17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5" name="Shape 17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76" name="Shape 17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77" name="Shape 17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8" name="Shape 178"/>
          <p:cNvSpPr txBox="1"/>
          <p:nvPr/>
        </p:nvSpPr>
        <p:spPr>
          <a:xfrm>
            <a:off x="6000750" y="5857875"/>
            <a:ext cx="28813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r>
              <a:rPr lang="en-US" sz="32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ДВАДЕСЕТ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1403350" y="4005262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Shape 180"/>
          <p:cNvSpPr txBox="1"/>
          <p:nvPr/>
        </p:nvSpPr>
        <p:spPr>
          <a:xfrm>
            <a:off x="5572125" y="857250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Ј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Shape 181"/>
          <p:cNvSpPr txBox="1"/>
          <p:nvPr/>
        </p:nvSpPr>
        <p:spPr>
          <a:xfrm>
            <a:off x="4714875" y="4000500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</a:t>
            </a:r>
            <a:r>
              <a:rPr lang="en-US" sz="3600" b="0" i="0" u="none" strike="noStrike" cap="none">
                <a:solidFill>
                  <a:srgbClr val="0000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/>
          <p:nvPr/>
        </p:nvSpPr>
        <p:spPr>
          <a:xfrm>
            <a:off x="2843212" y="400526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Shape 183"/>
          <p:cNvSpPr/>
          <p:nvPr/>
        </p:nvSpPr>
        <p:spPr>
          <a:xfrm>
            <a:off x="6929436" y="3870325"/>
            <a:ext cx="1747019" cy="1684337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60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20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84" name="Shape 184"/>
          <p:cNvGrpSpPr/>
          <p:nvPr/>
        </p:nvGrpSpPr>
        <p:grpSpPr>
          <a:xfrm>
            <a:off x="1630577" y="3110453"/>
            <a:ext cx="2815148" cy="2317471"/>
            <a:chOff x="168489" y="14828"/>
            <a:chExt cx="2815148" cy="2317471"/>
          </a:xfrm>
        </p:grpSpPr>
        <p:pic>
          <p:nvPicPr>
            <p:cNvPr id="185" name="Shape 18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6" name="Shape 18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7" name="Shape 18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8" name="Shape 18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89" name="Shape 18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190" name="Shape 19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1" name="Shape 19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2" name="Shape 19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3" name="Shape 19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4" name="Shape 19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195" name="Shape 19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196" name="Shape 19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197" name="Shape 197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5812" y="357187"/>
            <a:ext cx="4248150" cy="1038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8" name="Shape 198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785812" y="1285875"/>
            <a:ext cx="4248150" cy="1038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3" name="Shape 203"/>
          <p:cNvGrpSpPr/>
          <p:nvPr/>
        </p:nvGrpSpPr>
        <p:grpSpPr>
          <a:xfrm>
            <a:off x="384389" y="518065"/>
            <a:ext cx="2815148" cy="2317471"/>
            <a:chOff x="168489" y="14828"/>
            <a:chExt cx="2815148" cy="2317471"/>
          </a:xfrm>
        </p:grpSpPr>
        <p:pic>
          <p:nvPicPr>
            <p:cNvPr id="204" name="Shape 20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5" name="Shape 20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6" name="Shape 20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07" name="Shape 20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08" name="Shape 20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09" name="Shape 20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0" name="Shape 21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1" name="Shape 21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2" name="Shape 21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3" name="Shape 2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14" name="Shape 21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5" name="Shape 21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16" name="Shape 216"/>
          <p:cNvSpPr txBox="1"/>
          <p:nvPr/>
        </p:nvSpPr>
        <p:spPr>
          <a:xfrm>
            <a:off x="4857750" y="4143375"/>
            <a:ext cx="28813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тридесет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1258887" y="4005262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Shape 218"/>
          <p:cNvSpPr txBox="1"/>
          <p:nvPr/>
        </p:nvSpPr>
        <p:spPr>
          <a:xfrm>
            <a:off x="179387" y="4076700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 dirty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30</a:t>
            </a:r>
            <a:r>
              <a:rPr lang="en-US" sz="3600" b="0" i="0" u="none" strike="noStrike" cap="none" dirty="0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835150" y="4076700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Shape 220"/>
          <p:cNvSpPr/>
          <p:nvPr/>
        </p:nvSpPr>
        <p:spPr>
          <a:xfrm>
            <a:off x="2843212" y="400526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Shape 221"/>
          <p:cNvSpPr/>
          <p:nvPr/>
        </p:nvSpPr>
        <p:spPr>
          <a:xfrm>
            <a:off x="3419475" y="3789040"/>
            <a:ext cx="1308100" cy="984572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sr-Cyrl-RS" sz="3600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3</a:t>
            </a:r>
            <a:r>
              <a:rPr lang="en-US" sz="3600" b="0" i="0" u="none" strike="noStrike" cap="none" dirty="0" smtClean="0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0</a:t>
            </a:r>
            <a:endParaRPr sz="1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22" name="Shape 222"/>
          <p:cNvGrpSpPr/>
          <p:nvPr/>
        </p:nvGrpSpPr>
        <p:grpSpPr>
          <a:xfrm>
            <a:off x="2976777" y="662528"/>
            <a:ext cx="2815148" cy="2317471"/>
            <a:chOff x="168489" y="14828"/>
            <a:chExt cx="2815148" cy="2317471"/>
          </a:xfrm>
        </p:grpSpPr>
        <p:pic>
          <p:nvPicPr>
            <p:cNvPr id="223" name="Shape 22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4" name="Shape 22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5" name="Shape 22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26" name="Shape 22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27" name="Shape 22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28" name="Shape 22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29" name="Shape 22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0" name="Shape 23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1" name="Shape 23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2" name="Shape 23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33" name="Shape 23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34" name="Shape 23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35" name="Shape 235"/>
          <p:cNvGrpSpPr/>
          <p:nvPr/>
        </p:nvGrpSpPr>
        <p:grpSpPr>
          <a:xfrm>
            <a:off x="5929526" y="589503"/>
            <a:ext cx="2815148" cy="2317471"/>
            <a:chOff x="168489" y="14828"/>
            <a:chExt cx="2815148" cy="2317471"/>
          </a:xfrm>
        </p:grpSpPr>
        <p:pic>
          <p:nvPicPr>
            <p:cNvPr id="236" name="Shape 236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7" name="Shape 237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8" name="Shape 238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39" name="Shape 239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40" name="Shape 240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41" name="Shape 241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2" name="Shape 242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3" name="Shape 243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4" name="Shape 244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5" name="Shape 245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46" name="Shape 246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47" name="Shape 247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2" name="Shape 252"/>
          <p:cNvGrpSpPr/>
          <p:nvPr/>
        </p:nvGrpSpPr>
        <p:grpSpPr>
          <a:xfrm>
            <a:off x="384389" y="518065"/>
            <a:ext cx="2815148" cy="2317471"/>
            <a:chOff x="168489" y="14828"/>
            <a:chExt cx="2815148" cy="2317471"/>
          </a:xfrm>
        </p:grpSpPr>
        <p:pic>
          <p:nvPicPr>
            <p:cNvPr id="253" name="Shape 25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4" name="Shape 25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5" name="Shape 25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56" name="Shape 25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57" name="Shape 25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58" name="Shape 25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59" name="Shape 25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0" name="Shape 26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1" name="Shape 26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2" name="Shape 26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63" name="Shape 26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64" name="Shape 26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65" name="Shape 265"/>
          <p:cNvSpPr txBox="1"/>
          <p:nvPr/>
        </p:nvSpPr>
        <p:spPr>
          <a:xfrm>
            <a:off x="5500687" y="4143375"/>
            <a:ext cx="28813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ЧЕТРДЕСЕТ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Shape 266"/>
          <p:cNvSpPr/>
          <p:nvPr/>
        </p:nvSpPr>
        <p:spPr>
          <a:xfrm>
            <a:off x="1403350" y="4005262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Shape 267"/>
          <p:cNvSpPr txBox="1"/>
          <p:nvPr/>
        </p:nvSpPr>
        <p:spPr>
          <a:xfrm>
            <a:off x="179387" y="4076700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40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Shape 268"/>
          <p:cNvSpPr txBox="1"/>
          <p:nvPr/>
        </p:nvSpPr>
        <p:spPr>
          <a:xfrm>
            <a:off x="1919783" y="4127500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4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9" name="Shape 269"/>
          <p:cNvSpPr/>
          <p:nvPr/>
        </p:nvSpPr>
        <p:spPr>
          <a:xfrm>
            <a:off x="2843212" y="400526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0" name="Shape 270"/>
          <p:cNvSpPr/>
          <p:nvPr/>
        </p:nvSpPr>
        <p:spPr>
          <a:xfrm>
            <a:off x="3419475" y="3861048"/>
            <a:ext cx="1150583" cy="912564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40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71" name="Shape 271"/>
          <p:cNvGrpSpPr/>
          <p:nvPr/>
        </p:nvGrpSpPr>
        <p:grpSpPr>
          <a:xfrm>
            <a:off x="4057864" y="662528"/>
            <a:ext cx="2815148" cy="2317471"/>
            <a:chOff x="168489" y="14828"/>
            <a:chExt cx="2815148" cy="2317471"/>
          </a:xfrm>
        </p:grpSpPr>
        <p:pic>
          <p:nvPicPr>
            <p:cNvPr id="272" name="Shape 27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3" name="Shape 27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4" name="Shape 27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5" name="Shape 27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76" name="Shape 27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77" name="Shape 27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8" name="Shape 27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9" name="Shape 27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0" name="Shape 28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1" name="Shape 28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2" name="Shape 28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83" name="Shape 28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84" name="Shape 284"/>
          <p:cNvGrpSpPr/>
          <p:nvPr/>
        </p:nvGrpSpPr>
        <p:grpSpPr>
          <a:xfrm>
            <a:off x="5929526" y="589503"/>
            <a:ext cx="2815148" cy="2317471"/>
            <a:chOff x="168489" y="14828"/>
            <a:chExt cx="2815148" cy="2317471"/>
          </a:xfrm>
        </p:grpSpPr>
        <p:pic>
          <p:nvPicPr>
            <p:cNvPr id="285" name="Shape 28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6" name="Shape 28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7" name="Shape 28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88" name="Shape 28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289" name="Shape 28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290" name="Shape 29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1" name="Shape 29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2" name="Shape 29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3" name="Shape 29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4" name="Shape 29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95" name="Shape 29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96" name="Shape 29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7" name="Shape 297"/>
          <p:cNvGrpSpPr/>
          <p:nvPr/>
        </p:nvGrpSpPr>
        <p:grpSpPr>
          <a:xfrm>
            <a:off x="2041739" y="589503"/>
            <a:ext cx="2815148" cy="2317471"/>
            <a:chOff x="168489" y="14828"/>
            <a:chExt cx="2815148" cy="2317471"/>
          </a:xfrm>
        </p:grpSpPr>
        <p:pic>
          <p:nvPicPr>
            <p:cNvPr id="298" name="Shape 29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99" name="Shape 29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0" name="Shape 30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01" name="Shape 30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02" name="Shape 30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03" name="Shape 30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4" name="Shape 30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5" name="Shape 30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6" name="Shape 30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7" name="Shape 30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08" name="Shape 30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09" name="Shape 30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4" name="Shape 314"/>
          <p:cNvGrpSpPr/>
          <p:nvPr/>
        </p:nvGrpSpPr>
        <p:grpSpPr>
          <a:xfrm>
            <a:off x="-213086" y="721257"/>
            <a:ext cx="2644938" cy="2409923"/>
            <a:chOff x="168489" y="14828"/>
            <a:chExt cx="2815148" cy="2317471"/>
          </a:xfrm>
        </p:grpSpPr>
        <p:pic>
          <p:nvPicPr>
            <p:cNvPr id="315" name="Shape 31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6" name="Shape 31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7" name="Shape 31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18" name="Shape 31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19" name="Shape 31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20" name="Shape 32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1" name="Shape 32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2" name="Shape 32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3" name="Shape 32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4" name="Shape 32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25" name="Shape 32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6" name="Shape 32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27" name="Shape 327"/>
          <p:cNvSpPr txBox="1"/>
          <p:nvPr/>
        </p:nvSpPr>
        <p:spPr>
          <a:xfrm>
            <a:off x="5940425" y="4076700"/>
            <a:ext cx="28813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ПЕДЕСЕТ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8" name="Shape 328"/>
          <p:cNvSpPr/>
          <p:nvPr/>
        </p:nvSpPr>
        <p:spPr>
          <a:xfrm>
            <a:off x="1331912" y="4005262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9" name="Shape 329"/>
          <p:cNvSpPr txBox="1"/>
          <p:nvPr/>
        </p:nvSpPr>
        <p:spPr>
          <a:xfrm>
            <a:off x="179387" y="4076700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50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Shape 330"/>
          <p:cNvSpPr txBox="1"/>
          <p:nvPr/>
        </p:nvSpPr>
        <p:spPr>
          <a:xfrm>
            <a:off x="1835150" y="4076700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5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1" name="Shape 331"/>
          <p:cNvSpPr/>
          <p:nvPr/>
        </p:nvSpPr>
        <p:spPr>
          <a:xfrm>
            <a:off x="2843212" y="400526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2" name="Shape 332"/>
          <p:cNvSpPr/>
          <p:nvPr/>
        </p:nvSpPr>
        <p:spPr>
          <a:xfrm>
            <a:off x="3419475" y="3861048"/>
            <a:ext cx="1169429" cy="912564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50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333" name="Shape 333"/>
          <p:cNvGrpSpPr/>
          <p:nvPr/>
        </p:nvGrpSpPr>
        <p:grpSpPr>
          <a:xfrm>
            <a:off x="5016937" y="733965"/>
            <a:ext cx="2516803" cy="2317471"/>
            <a:chOff x="168489" y="14828"/>
            <a:chExt cx="2815148" cy="2317471"/>
          </a:xfrm>
        </p:grpSpPr>
        <p:pic>
          <p:nvPicPr>
            <p:cNvPr id="334" name="Shape 334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5" name="Shape 335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6" name="Shape 336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37" name="Shape 337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38" name="Shape 338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39" name="Shape 339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40" name="Shape 340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41" name="Shape 341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42" name="Shape 342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43" name="Shape 34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44" name="Shape 344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45" name="Shape 345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46" name="Shape 346"/>
          <p:cNvGrpSpPr/>
          <p:nvPr/>
        </p:nvGrpSpPr>
        <p:grpSpPr>
          <a:xfrm>
            <a:off x="6759745" y="806990"/>
            <a:ext cx="2342769" cy="2317471"/>
            <a:chOff x="168489" y="14828"/>
            <a:chExt cx="2815148" cy="2317471"/>
          </a:xfrm>
        </p:grpSpPr>
        <p:pic>
          <p:nvPicPr>
            <p:cNvPr id="347" name="Shape 347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8" name="Shape 348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49" name="Shape 349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50" name="Shape 350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51" name="Shape 351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52" name="Shape 352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3" name="Shape 353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4" name="Shape 354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5" name="Shape 355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6" name="Shape 356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57" name="Shape 357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58" name="Shape 358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59" name="Shape 359"/>
          <p:cNvGrpSpPr/>
          <p:nvPr/>
        </p:nvGrpSpPr>
        <p:grpSpPr>
          <a:xfrm>
            <a:off x="3296825" y="806990"/>
            <a:ext cx="2428830" cy="2317471"/>
            <a:chOff x="168489" y="14828"/>
            <a:chExt cx="2815148" cy="2317471"/>
          </a:xfrm>
        </p:grpSpPr>
        <p:pic>
          <p:nvPicPr>
            <p:cNvPr id="360" name="Shape 36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1" name="Shape 36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2" name="Shape 36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63" name="Shape 36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64" name="Shape 36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65" name="Shape 36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6" name="Shape 36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7" name="Shape 36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8" name="Shape 36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69" name="Shape 36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0" name="Shape 37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71" name="Shape 37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372" name="Shape 372"/>
          <p:cNvGrpSpPr/>
          <p:nvPr/>
        </p:nvGrpSpPr>
        <p:grpSpPr>
          <a:xfrm>
            <a:off x="1705412" y="733965"/>
            <a:ext cx="2516803" cy="2317471"/>
            <a:chOff x="168489" y="14828"/>
            <a:chExt cx="2815148" cy="2317471"/>
          </a:xfrm>
        </p:grpSpPr>
        <p:pic>
          <p:nvPicPr>
            <p:cNvPr id="373" name="Shape 37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4" name="Shape 374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5" name="Shape 375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76" name="Shape 376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77" name="Shape 377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78" name="Shape 378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79" name="Shape 379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0" name="Shape 380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1" name="Shape 381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2" name="Shape 382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83" name="Shape 383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4" name="Shape 384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" name="Shape 389"/>
          <p:cNvGrpSpPr/>
          <p:nvPr/>
        </p:nvGrpSpPr>
        <p:grpSpPr>
          <a:xfrm>
            <a:off x="-213086" y="360895"/>
            <a:ext cx="2644938" cy="2409923"/>
            <a:chOff x="168489" y="14828"/>
            <a:chExt cx="2815148" cy="2317471"/>
          </a:xfrm>
        </p:grpSpPr>
        <p:pic>
          <p:nvPicPr>
            <p:cNvPr id="390" name="Shape 390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1" name="Shape 391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2" name="Shape 392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393" name="Shape 393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94" name="Shape 394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395" name="Shape 395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6" name="Shape 396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7" name="Shape 397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8" name="Shape 398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399" name="Shape 399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00" name="Shape 400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01" name="Shape 401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402" name="Shape 402"/>
          <p:cNvSpPr txBox="1"/>
          <p:nvPr/>
        </p:nvSpPr>
        <p:spPr>
          <a:xfrm>
            <a:off x="5940425" y="5589587"/>
            <a:ext cx="2881312" cy="647700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ШЕЗДЕСЕТ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3" name="Shape 403"/>
          <p:cNvSpPr/>
          <p:nvPr/>
        </p:nvSpPr>
        <p:spPr>
          <a:xfrm>
            <a:off x="1331912" y="5589587"/>
            <a:ext cx="576262" cy="698500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4" name="Shape 404"/>
          <p:cNvSpPr txBox="1"/>
          <p:nvPr/>
        </p:nvSpPr>
        <p:spPr>
          <a:xfrm>
            <a:off x="179387" y="5661025"/>
            <a:ext cx="1152525" cy="647700"/>
          </a:xfrm>
          <a:prstGeom prst="rect">
            <a:avLst/>
          </a:prstGeom>
          <a:noFill/>
          <a:ln w="38100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60</a:t>
            </a:r>
            <a:r>
              <a:rPr lang="en-US" sz="3600" b="0" i="0" u="none" strike="noStrike" cap="none">
                <a:solidFill>
                  <a:srgbClr val="FF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J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5" name="Shape 405"/>
          <p:cNvSpPr txBox="1"/>
          <p:nvPr/>
        </p:nvSpPr>
        <p:spPr>
          <a:xfrm>
            <a:off x="1835150" y="5661025"/>
            <a:ext cx="1008062" cy="576262"/>
          </a:xfrm>
          <a:prstGeom prst="rect">
            <a:avLst/>
          </a:prstGeom>
          <a:noFill/>
          <a:ln w="38100" cap="rnd" cmpd="sng">
            <a:solidFill>
              <a:srgbClr val="0000FF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6</a:t>
            </a:r>
            <a:r>
              <a:rPr lang="en-US" sz="3600" b="0" i="0" u="none" strike="noStrike" cap="non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Д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6" name="Shape 406"/>
          <p:cNvSpPr/>
          <p:nvPr/>
        </p:nvSpPr>
        <p:spPr>
          <a:xfrm>
            <a:off x="2843212" y="5611812"/>
            <a:ext cx="647700" cy="696912"/>
          </a:xfrm>
          <a:prstGeom prst="ellipse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=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7" name="Shape 407"/>
          <p:cNvSpPr/>
          <p:nvPr/>
        </p:nvSpPr>
        <p:spPr>
          <a:xfrm>
            <a:off x="3525338" y="5373216"/>
            <a:ext cx="1282026" cy="935509"/>
          </a:xfrm>
          <a:prstGeom prst="ellipse">
            <a:avLst/>
          </a:prstGeom>
          <a:noFill/>
          <a:ln w="9525" cap="rnd" cmpd="sng">
            <a:solidFill>
              <a:srgbClr val="FF00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 Black"/>
              <a:buNone/>
            </a:pPr>
            <a:r>
              <a:rPr lang="en-US" sz="3600" b="0" i="0" u="none" strike="noStrike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rPr>
              <a:t>60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08" name="Shape 408"/>
          <p:cNvGrpSpPr/>
          <p:nvPr/>
        </p:nvGrpSpPr>
        <p:grpSpPr>
          <a:xfrm>
            <a:off x="5016937" y="446628"/>
            <a:ext cx="2516803" cy="2317471"/>
            <a:chOff x="168489" y="14828"/>
            <a:chExt cx="2815148" cy="2317471"/>
          </a:xfrm>
        </p:grpSpPr>
        <p:pic>
          <p:nvPicPr>
            <p:cNvPr id="409" name="Shape 409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0" name="Shape 410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1" name="Shape 411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12" name="Shape 412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13" name="Shape 413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14" name="Shape 414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5" name="Shape 415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6" name="Shape 416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7" name="Shape 417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8" name="Shape 418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19" name="Shape 419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0" name="Shape 420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1" name="Shape 421"/>
          <p:cNvGrpSpPr/>
          <p:nvPr/>
        </p:nvGrpSpPr>
        <p:grpSpPr>
          <a:xfrm>
            <a:off x="6759745" y="446628"/>
            <a:ext cx="2342769" cy="2317471"/>
            <a:chOff x="168489" y="14828"/>
            <a:chExt cx="2815148" cy="2317471"/>
          </a:xfrm>
        </p:grpSpPr>
        <p:pic>
          <p:nvPicPr>
            <p:cNvPr id="422" name="Shape 422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3" name="Shape 42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4" name="Shape 424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25" name="Shape 425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26" name="Shape 426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27" name="Shape 427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28" name="Shape 428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29" name="Shape 429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0" name="Shape 430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1" name="Shape 431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32" name="Shape 432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3" name="Shape 433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34" name="Shape 434"/>
          <p:cNvGrpSpPr/>
          <p:nvPr/>
        </p:nvGrpSpPr>
        <p:grpSpPr>
          <a:xfrm>
            <a:off x="3296825" y="446628"/>
            <a:ext cx="2428830" cy="2317471"/>
            <a:chOff x="168489" y="14828"/>
            <a:chExt cx="2815148" cy="2317471"/>
          </a:xfrm>
        </p:grpSpPr>
        <p:pic>
          <p:nvPicPr>
            <p:cNvPr id="435" name="Shape 43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6" name="Shape 436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7" name="Shape 437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38" name="Shape 438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39" name="Shape 439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40" name="Shape 440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1" name="Shape 441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2" name="Shape 442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3" name="Shape 443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4" name="Shape 444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45" name="Shape 445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46" name="Shape 446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47" name="Shape 447"/>
          <p:cNvGrpSpPr/>
          <p:nvPr/>
        </p:nvGrpSpPr>
        <p:grpSpPr>
          <a:xfrm>
            <a:off x="1705412" y="446628"/>
            <a:ext cx="2516803" cy="2317471"/>
            <a:chOff x="168489" y="14828"/>
            <a:chExt cx="2815148" cy="2317471"/>
          </a:xfrm>
        </p:grpSpPr>
        <p:pic>
          <p:nvPicPr>
            <p:cNvPr id="448" name="Shape 448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49" name="Shape 449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0" name="Shape 450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51" name="Shape 451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52" name="Shape 452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53" name="Shape 453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4" name="Shape 454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5" name="Shape 455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6" name="Shape 456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7" name="Shape 457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58" name="Shape 458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59" name="Shape 459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60" name="Shape 460"/>
          <p:cNvGrpSpPr/>
          <p:nvPr/>
        </p:nvGrpSpPr>
        <p:grpSpPr>
          <a:xfrm>
            <a:off x="-394061" y="2737382"/>
            <a:ext cx="2644938" cy="2409923"/>
            <a:chOff x="168489" y="14828"/>
            <a:chExt cx="2815148" cy="2317471"/>
          </a:xfrm>
        </p:grpSpPr>
        <p:pic>
          <p:nvPicPr>
            <p:cNvPr id="461" name="Shape 461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 rot="2640000">
              <a:off x="1438275" y="641350"/>
              <a:ext cx="1198562" cy="14827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2" name="Shape 462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 rot="3000000">
              <a:off x="495300" y="331787"/>
              <a:ext cx="1223962" cy="14239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3" name="Shape 46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 rot="3180000">
              <a:off x="1385887" y="620712"/>
              <a:ext cx="1243012" cy="144938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464" name="Shape 464"/>
            <p:cNvPicPr preferRelativeResize="0"/>
            <p:nvPr/>
          </p:nvPicPr>
          <p:blipFill>
            <a:blip r:embed="rId6">
              <a:alphaModFix/>
            </a:blip>
            <a:stretch>
              <a:fillRect/>
            </a:stretch>
          </p:blipFill>
          <p:spPr>
            <a:xfrm rot="4140000">
              <a:off x="1277937" y="573087"/>
              <a:ext cx="1282700" cy="1584325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65" name="Shape 465"/>
            <p:cNvGrpSpPr/>
            <p:nvPr/>
          </p:nvGrpSpPr>
          <p:grpSpPr>
            <a:xfrm>
              <a:off x="430051" y="14828"/>
              <a:ext cx="2246615" cy="2230679"/>
              <a:chOff x="398301" y="206915"/>
              <a:chExt cx="2246615" cy="2230679"/>
            </a:xfrm>
          </p:grpSpPr>
          <p:pic>
            <p:nvPicPr>
              <p:cNvPr id="466" name="Shape 466"/>
              <p:cNvPicPr preferRelativeResize="0"/>
              <p:nvPr/>
            </p:nvPicPr>
            <p:blipFill>
              <a:blip r:embed="rId7">
                <a:alphaModFix/>
              </a:blip>
              <a:stretch>
                <a:fillRect/>
              </a:stretch>
            </p:blipFill>
            <p:spPr>
              <a:xfrm rot="2520000">
                <a:off x="819150" y="623887"/>
                <a:ext cx="1212850" cy="14986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67" name="Shape 467"/>
              <p:cNvPicPr preferRelativeResize="0"/>
              <p:nvPr/>
            </p:nvPicPr>
            <p:blipFill>
              <a:blip r:embed="rId8">
                <a:alphaModFix/>
              </a:blip>
              <a:stretch>
                <a:fillRect/>
              </a:stretch>
            </p:blipFill>
            <p:spPr>
              <a:xfrm rot="2880000">
                <a:off x="722312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68" name="Shape 468"/>
              <p:cNvPicPr preferRelativeResize="0"/>
              <p:nvPr/>
            </p:nvPicPr>
            <p:blipFill>
              <a:blip r:embed="rId9">
                <a:alphaModFix/>
              </a:blip>
              <a:stretch>
                <a:fillRect/>
              </a:stretch>
            </p:blipFill>
            <p:spPr>
              <a:xfrm rot="2820000">
                <a:off x="877887" y="425450"/>
                <a:ext cx="1211262" cy="1411287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69" name="Shape 469"/>
              <p:cNvPicPr preferRelativeResize="0"/>
              <p:nvPr/>
            </p:nvPicPr>
            <p:blipFill>
              <a:blip r:embed="rId10">
                <a:alphaModFix/>
              </a:blip>
              <a:stretch>
                <a:fillRect/>
              </a:stretch>
            </p:blipFill>
            <p:spPr>
              <a:xfrm rot="3300000">
                <a:off x="1033462" y="354012"/>
                <a:ext cx="1011237" cy="1465262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70" name="Shape 470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 rot="3180000">
                <a:off x="1069975" y="781050"/>
                <a:ext cx="1244600" cy="14478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471" name="Shape 471"/>
              <p:cNvPicPr preferRelativeResize="0"/>
              <p:nvPr/>
            </p:nvPicPr>
            <p:blipFill>
              <a:blip r:embed="rId11">
                <a:alphaModFix/>
              </a:blip>
              <a:stretch>
                <a:fillRect/>
              </a:stretch>
            </p:blipFill>
            <p:spPr>
              <a:xfrm rot="3480000">
                <a:off x="791368" y="350043"/>
                <a:ext cx="1062037" cy="1485900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72" name="Shape 472"/>
              <p:cNvSpPr/>
              <p:nvPr/>
            </p:nvSpPr>
            <p:spPr>
              <a:xfrm>
                <a:off x="971550" y="966787"/>
                <a:ext cx="1325562" cy="452437"/>
              </a:xfrm>
              <a:custGeom>
                <a:avLst/>
                <a:gdLst/>
                <a:ahLst/>
                <a:cxnLst/>
                <a:rect l="0" t="0" r="0" b="0"/>
                <a:pathLst>
                  <a:path w="726" h="151" extrusionOk="0">
                    <a:moveTo>
                      <a:pt x="0" y="0"/>
                    </a:moveTo>
                    <a:cubicBezTo>
                      <a:pt x="26" y="34"/>
                      <a:pt x="53" y="68"/>
                      <a:pt x="91" y="91"/>
                    </a:cubicBezTo>
                    <a:cubicBezTo>
                      <a:pt x="129" y="114"/>
                      <a:pt x="136" y="128"/>
                      <a:pt x="227" y="136"/>
                    </a:cubicBezTo>
                    <a:cubicBezTo>
                      <a:pt x="318" y="144"/>
                      <a:pt x="552" y="151"/>
                      <a:pt x="635" y="136"/>
                    </a:cubicBezTo>
                    <a:cubicBezTo>
                      <a:pt x="718" y="121"/>
                      <a:pt x="711" y="61"/>
                      <a:pt x="726" y="46"/>
                    </a:cubicBezTo>
                  </a:path>
                </a:pathLst>
              </a:custGeom>
              <a:noFill/>
              <a:ln w="38100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lvl="0" indent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4F81BD"/>
      </a:accent4>
      <a:accent5>
        <a:srgbClr val="C0504D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207</Words>
  <Application>Microsoft Office PowerPoint</Application>
  <PresentationFormat>On-screen Show (4:3)</PresentationFormat>
  <Paragraphs>202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Times New Roman</vt:lpstr>
      <vt:lpstr>Comic Sans MS</vt:lpstr>
      <vt:lpstr>Calibri</vt:lpstr>
      <vt:lpstr>Arial Black</vt:lpstr>
      <vt:lpstr>Custom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User</cp:lastModifiedBy>
  <cp:revision>3</cp:revision>
  <dcterms:modified xsi:type="dcterms:W3CDTF">2018-04-10T08:15:24Z</dcterms:modified>
</cp:coreProperties>
</file>